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rica gasbarri" initials="eg" lastIdx="1" clrIdx="0">
    <p:extLst>
      <p:ext uri="{19B8F6BF-5375-455C-9EA6-DF929625EA0E}">
        <p15:presenceInfo xmlns:p15="http://schemas.microsoft.com/office/powerpoint/2012/main" userId="5133b1b76f90580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152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36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822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5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721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417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164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4685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1619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22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537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3B606-3568-4219-B272-BA5FE29197DF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A6E62-2F4F-457B-A518-ED77F655EC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26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7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313" y="171260"/>
            <a:ext cx="1830387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1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25014" y="4713668"/>
            <a:ext cx="607493" cy="640125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-297625" y="5459302"/>
            <a:ext cx="5943600" cy="273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45385" marR="853440" indent="-1701165">
              <a:lnSpc>
                <a:spcPct val="98000"/>
              </a:lnSpc>
              <a:spcBef>
                <a:spcPts val="135"/>
              </a:spcBef>
              <a:spcAft>
                <a:spcPts val="0"/>
              </a:spcAft>
            </a:pPr>
            <a:r>
              <a:rPr lang="it-IT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Ordine regionale della Professione </a:t>
            </a:r>
            <a:r>
              <a:rPr lang="it-IT" sz="1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Ostetrica </a:t>
            </a:r>
            <a:r>
              <a:rPr lang="it-IT" sz="1200" b="1" spc="-48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dell'Abruzzo</a:t>
            </a:r>
            <a:endParaRPr lang="it-IT" sz="1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-510465" y="5838091"/>
            <a:ext cx="13212928" cy="914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6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 Maggio 2021 Giornata Internazionale dell’Ostetrica</a:t>
            </a:r>
            <a:endParaRPr lang="it-IT" sz="36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1" name="Immagine 10" descr="C:\Users\enrica\Desktop\ultimi\IMG-20210503-WA000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25" y="171261"/>
            <a:ext cx="1847850" cy="723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661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enrica gasbarri</dc:creator>
  <cp:lastModifiedBy>enrica gasbarri</cp:lastModifiedBy>
  <cp:revision>8</cp:revision>
  <dcterms:created xsi:type="dcterms:W3CDTF">2021-04-23T18:07:15Z</dcterms:created>
  <dcterms:modified xsi:type="dcterms:W3CDTF">2021-05-03T19:18:14Z</dcterms:modified>
</cp:coreProperties>
</file>