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90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71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421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790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200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429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648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1604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882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1634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513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49E8F-3707-4709-B0FF-E840DA8E9CD3}" type="datetimeFigureOut">
              <a:rPr lang="it-IT" smtClean="0"/>
              <a:t>03/05/2021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D144C-CD2F-4E44-B96F-57406A64AC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714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583" y="255345"/>
            <a:ext cx="2136067" cy="104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758" y="255345"/>
            <a:ext cx="837761" cy="1080167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8973638" y="255345"/>
            <a:ext cx="3835550" cy="121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45385" marR="853440" indent="-1701165">
              <a:lnSpc>
                <a:spcPct val="98000"/>
              </a:lnSpc>
              <a:spcBef>
                <a:spcPts val="135"/>
              </a:spcBef>
              <a:spcAft>
                <a:spcPts val="0"/>
              </a:spcAft>
            </a:pPr>
            <a:r>
              <a:rPr lang="it-IT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Ordine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regionale </a:t>
            </a:r>
            <a:endParaRPr lang="it-IT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45385" marR="853440" indent="-1701165">
              <a:lnSpc>
                <a:spcPct val="98000"/>
              </a:lnSpc>
              <a:spcBef>
                <a:spcPts val="135"/>
              </a:spcBef>
              <a:spcAft>
                <a:spcPts val="0"/>
              </a:spcAft>
            </a:pPr>
            <a:r>
              <a:rPr lang="it-IT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della Professione</a:t>
            </a:r>
          </a:p>
          <a:p>
            <a:pPr marL="2445385" marR="853440" indent="-1701165">
              <a:lnSpc>
                <a:spcPct val="98000"/>
              </a:lnSpc>
              <a:spcBef>
                <a:spcPts val="135"/>
              </a:spcBef>
              <a:spcAft>
                <a:spcPts val="0"/>
              </a:spcAft>
            </a:pPr>
            <a:r>
              <a:rPr lang="it-IT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Ostetrica </a:t>
            </a:r>
          </a:p>
          <a:p>
            <a:pPr marL="2445385" marR="853440" indent="-1701165">
              <a:lnSpc>
                <a:spcPct val="98000"/>
              </a:lnSpc>
              <a:spcBef>
                <a:spcPts val="135"/>
              </a:spcBef>
              <a:spcAft>
                <a:spcPts val="0"/>
              </a:spcAft>
            </a:pPr>
            <a:r>
              <a:rPr lang="it-IT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dell’Abruzzo</a:t>
            </a:r>
            <a:endParaRPr lang="it-IT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2" name="image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519" y="2023525"/>
            <a:ext cx="2082052" cy="170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159"/>
          <p:cNvGrpSpPr>
            <a:grpSpLocks/>
          </p:cNvGrpSpPr>
          <p:nvPr/>
        </p:nvGrpSpPr>
        <p:grpSpPr bwMode="auto">
          <a:xfrm>
            <a:off x="965964" y="2389694"/>
            <a:ext cx="3817687" cy="2672429"/>
            <a:chOff x="15934" y="375"/>
            <a:chExt cx="4179" cy="3414"/>
          </a:xfrm>
        </p:grpSpPr>
        <p:pic>
          <p:nvPicPr>
            <p:cNvPr id="6" name="Picture 22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85" y="2243"/>
              <a:ext cx="365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2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54" y="1882"/>
              <a:ext cx="696" cy="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94" y="2263"/>
              <a:ext cx="958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2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00" y="2600"/>
              <a:ext cx="2" cy="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7" y="3314"/>
              <a:ext cx="1073" cy="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2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64" y="2292"/>
              <a:ext cx="7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1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15" y="2297"/>
              <a:ext cx="907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1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9" y="1925"/>
              <a:ext cx="894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1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4" y="375"/>
              <a:ext cx="2279" cy="2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Freeform 216"/>
            <p:cNvSpPr>
              <a:spLocks/>
            </p:cNvSpPr>
            <p:nvPr/>
          </p:nvSpPr>
          <p:spPr bwMode="auto">
            <a:xfrm>
              <a:off x="19335" y="410"/>
              <a:ext cx="206" cy="431"/>
            </a:xfrm>
            <a:custGeom>
              <a:avLst/>
              <a:gdLst>
                <a:gd name="T0" fmla="+- 0 19495 19336"/>
                <a:gd name="T1" fmla="*/ T0 w 206"/>
                <a:gd name="T2" fmla="+- 0 410 410"/>
                <a:gd name="T3" fmla="*/ 410 h 431"/>
                <a:gd name="T4" fmla="+- 0 19386 19336"/>
                <a:gd name="T5" fmla="*/ T4 w 206"/>
                <a:gd name="T6" fmla="+- 0 445 410"/>
                <a:gd name="T7" fmla="*/ 445 h 431"/>
                <a:gd name="T8" fmla="+- 0 19362 19336"/>
                <a:gd name="T9" fmla="*/ T8 w 206"/>
                <a:gd name="T10" fmla="+- 0 503 410"/>
                <a:gd name="T11" fmla="*/ 503 h 431"/>
                <a:gd name="T12" fmla="+- 0 19354 19336"/>
                <a:gd name="T13" fmla="*/ T12 w 206"/>
                <a:gd name="T14" fmla="+- 0 524 410"/>
                <a:gd name="T15" fmla="*/ 524 h 431"/>
                <a:gd name="T16" fmla="+- 0 19348 19336"/>
                <a:gd name="T17" fmla="*/ T16 w 206"/>
                <a:gd name="T18" fmla="+- 0 534 410"/>
                <a:gd name="T19" fmla="*/ 534 h 431"/>
                <a:gd name="T20" fmla="+- 0 19336 19336"/>
                <a:gd name="T21" fmla="*/ T20 w 206"/>
                <a:gd name="T22" fmla="+- 0 682 410"/>
                <a:gd name="T23" fmla="*/ 682 h 431"/>
                <a:gd name="T24" fmla="+- 0 19400 19336"/>
                <a:gd name="T25" fmla="*/ T24 w 206"/>
                <a:gd name="T26" fmla="+- 0 803 410"/>
                <a:gd name="T27" fmla="*/ 803 h 431"/>
                <a:gd name="T28" fmla="+- 0 19492 19336"/>
                <a:gd name="T29" fmla="*/ T28 w 206"/>
                <a:gd name="T30" fmla="+- 0 840 410"/>
                <a:gd name="T31" fmla="*/ 840 h 431"/>
                <a:gd name="T32" fmla="+- 0 19526 19336"/>
                <a:gd name="T33" fmla="*/ T32 w 206"/>
                <a:gd name="T34" fmla="+- 0 800 410"/>
                <a:gd name="T35" fmla="*/ 800 h 431"/>
                <a:gd name="T36" fmla="+- 0 19526 19336"/>
                <a:gd name="T37" fmla="*/ T36 w 206"/>
                <a:gd name="T38" fmla="+- 0 778 410"/>
                <a:gd name="T39" fmla="*/ 778 h 431"/>
                <a:gd name="T40" fmla="+- 0 19520 19336"/>
                <a:gd name="T41" fmla="*/ T40 w 206"/>
                <a:gd name="T42" fmla="+- 0 666 410"/>
                <a:gd name="T43" fmla="*/ 666 h 431"/>
                <a:gd name="T44" fmla="+- 0 19521 19336"/>
                <a:gd name="T45" fmla="*/ T44 w 206"/>
                <a:gd name="T46" fmla="+- 0 612 410"/>
                <a:gd name="T47" fmla="*/ 612 h 431"/>
                <a:gd name="T48" fmla="+- 0 19526 19336"/>
                <a:gd name="T49" fmla="*/ T48 w 206"/>
                <a:gd name="T50" fmla="+- 0 594 410"/>
                <a:gd name="T51" fmla="*/ 594 h 431"/>
                <a:gd name="T52" fmla="+- 0 19537 19336"/>
                <a:gd name="T53" fmla="*/ T52 w 206"/>
                <a:gd name="T54" fmla="+- 0 553 410"/>
                <a:gd name="T55" fmla="*/ 553 h 431"/>
                <a:gd name="T56" fmla="+- 0 19541 19336"/>
                <a:gd name="T57" fmla="*/ T56 w 206"/>
                <a:gd name="T58" fmla="+- 0 516 410"/>
                <a:gd name="T59" fmla="*/ 516 h 431"/>
                <a:gd name="T60" fmla="+- 0 19527 19336"/>
                <a:gd name="T61" fmla="*/ T60 w 206"/>
                <a:gd name="T62" fmla="+- 0 467 410"/>
                <a:gd name="T63" fmla="*/ 467 h 431"/>
                <a:gd name="T64" fmla="+- 0 19506 19336"/>
                <a:gd name="T65" fmla="*/ T64 w 206"/>
                <a:gd name="T66" fmla="+- 0 426 410"/>
                <a:gd name="T67" fmla="*/ 426 h 431"/>
                <a:gd name="T68" fmla="+- 0 19502 19336"/>
                <a:gd name="T69" fmla="*/ T68 w 206"/>
                <a:gd name="T70" fmla="+- 0 416 410"/>
                <a:gd name="T71" fmla="*/ 416 h 431"/>
                <a:gd name="T72" fmla="+- 0 19495 19336"/>
                <a:gd name="T73" fmla="*/ T72 w 206"/>
                <a:gd name="T74" fmla="+- 0 410 410"/>
                <a:gd name="T75" fmla="*/ 410 h 43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</a:cxnLst>
              <a:rect l="0" t="0" r="r" b="b"/>
              <a:pathLst>
                <a:path w="206" h="431">
                  <a:moveTo>
                    <a:pt x="159" y="0"/>
                  </a:moveTo>
                  <a:lnTo>
                    <a:pt x="50" y="35"/>
                  </a:lnTo>
                  <a:lnTo>
                    <a:pt x="26" y="93"/>
                  </a:lnTo>
                  <a:lnTo>
                    <a:pt x="18" y="114"/>
                  </a:lnTo>
                  <a:lnTo>
                    <a:pt x="12" y="124"/>
                  </a:lnTo>
                  <a:lnTo>
                    <a:pt x="0" y="272"/>
                  </a:lnTo>
                  <a:lnTo>
                    <a:pt x="64" y="393"/>
                  </a:lnTo>
                  <a:lnTo>
                    <a:pt x="156" y="430"/>
                  </a:lnTo>
                  <a:lnTo>
                    <a:pt x="190" y="390"/>
                  </a:lnTo>
                  <a:lnTo>
                    <a:pt x="190" y="368"/>
                  </a:lnTo>
                  <a:lnTo>
                    <a:pt x="184" y="256"/>
                  </a:lnTo>
                  <a:lnTo>
                    <a:pt x="185" y="202"/>
                  </a:lnTo>
                  <a:lnTo>
                    <a:pt x="190" y="184"/>
                  </a:lnTo>
                  <a:lnTo>
                    <a:pt x="201" y="143"/>
                  </a:lnTo>
                  <a:lnTo>
                    <a:pt x="205" y="106"/>
                  </a:lnTo>
                  <a:lnTo>
                    <a:pt x="191" y="57"/>
                  </a:lnTo>
                  <a:lnTo>
                    <a:pt x="170" y="16"/>
                  </a:lnTo>
                  <a:lnTo>
                    <a:pt x="166" y="6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AC8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pic>
          <p:nvPicPr>
            <p:cNvPr id="16" name="Picture 21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49" y="410"/>
              <a:ext cx="18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AutoShape 214"/>
            <p:cNvSpPr>
              <a:spLocks/>
            </p:cNvSpPr>
            <p:nvPr/>
          </p:nvSpPr>
          <p:spPr bwMode="auto">
            <a:xfrm>
              <a:off x="19332" y="1494"/>
              <a:ext cx="277" cy="419"/>
            </a:xfrm>
            <a:custGeom>
              <a:avLst/>
              <a:gdLst>
                <a:gd name="T0" fmla="+- 0 19439 19333"/>
                <a:gd name="T1" fmla="*/ T0 w 277"/>
                <a:gd name="T2" fmla="+- 0 1572 1495"/>
                <a:gd name="T3" fmla="*/ 1572 h 419"/>
                <a:gd name="T4" fmla="+- 0 19392 19333"/>
                <a:gd name="T5" fmla="*/ T4 w 277"/>
                <a:gd name="T6" fmla="+- 0 1561 1495"/>
                <a:gd name="T7" fmla="*/ 1561 h 419"/>
                <a:gd name="T8" fmla="+- 0 19376 19333"/>
                <a:gd name="T9" fmla="*/ T8 w 277"/>
                <a:gd name="T10" fmla="+- 0 1559 1495"/>
                <a:gd name="T11" fmla="*/ 1559 h 419"/>
                <a:gd name="T12" fmla="+- 0 19354 19333"/>
                <a:gd name="T13" fmla="*/ T12 w 277"/>
                <a:gd name="T14" fmla="+- 0 1557 1495"/>
                <a:gd name="T15" fmla="*/ 1557 h 419"/>
                <a:gd name="T16" fmla="+- 0 19333 19333"/>
                <a:gd name="T17" fmla="*/ T16 w 277"/>
                <a:gd name="T18" fmla="+- 0 1557 1495"/>
                <a:gd name="T19" fmla="*/ 1557 h 419"/>
                <a:gd name="T20" fmla="+- 0 19336 19333"/>
                <a:gd name="T21" fmla="*/ T20 w 277"/>
                <a:gd name="T22" fmla="+- 0 1621 1495"/>
                <a:gd name="T23" fmla="*/ 1621 h 419"/>
                <a:gd name="T24" fmla="+- 0 19340 19333"/>
                <a:gd name="T25" fmla="*/ T24 w 277"/>
                <a:gd name="T26" fmla="+- 0 1720 1495"/>
                <a:gd name="T27" fmla="*/ 1720 h 419"/>
                <a:gd name="T28" fmla="+- 0 19342 19333"/>
                <a:gd name="T29" fmla="*/ T28 w 277"/>
                <a:gd name="T30" fmla="+- 0 1784 1495"/>
                <a:gd name="T31" fmla="*/ 1784 h 419"/>
                <a:gd name="T32" fmla="+- 0 19341 19333"/>
                <a:gd name="T33" fmla="*/ T32 w 277"/>
                <a:gd name="T34" fmla="+- 0 1880 1495"/>
                <a:gd name="T35" fmla="*/ 1880 h 419"/>
                <a:gd name="T36" fmla="+- 0 19370 19333"/>
                <a:gd name="T37" fmla="*/ T36 w 277"/>
                <a:gd name="T38" fmla="+- 0 1890 1495"/>
                <a:gd name="T39" fmla="*/ 1890 h 419"/>
                <a:gd name="T40" fmla="+- 0 19388 19333"/>
                <a:gd name="T41" fmla="*/ T40 w 277"/>
                <a:gd name="T42" fmla="+- 0 1888 1495"/>
                <a:gd name="T43" fmla="*/ 1888 h 419"/>
                <a:gd name="T44" fmla="+- 0 19396 19333"/>
                <a:gd name="T45" fmla="*/ T44 w 277"/>
                <a:gd name="T46" fmla="+- 0 1881 1495"/>
                <a:gd name="T47" fmla="*/ 1881 h 419"/>
                <a:gd name="T48" fmla="+- 0 19399 19333"/>
                <a:gd name="T49" fmla="*/ T48 w 277"/>
                <a:gd name="T50" fmla="+- 0 1877 1495"/>
                <a:gd name="T51" fmla="*/ 1877 h 419"/>
                <a:gd name="T52" fmla="+- 0 19403 19333"/>
                <a:gd name="T53" fmla="*/ T52 w 277"/>
                <a:gd name="T54" fmla="+- 0 1781 1495"/>
                <a:gd name="T55" fmla="*/ 1781 h 419"/>
                <a:gd name="T56" fmla="+- 0 19410 19333"/>
                <a:gd name="T57" fmla="*/ T56 w 277"/>
                <a:gd name="T58" fmla="+- 0 1740 1495"/>
                <a:gd name="T59" fmla="*/ 1740 h 419"/>
                <a:gd name="T60" fmla="+- 0 19421 19333"/>
                <a:gd name="T61" fmla="*/ T60 w 277"/>
                <a:gd name="T62" fmla="+- 0 1688 1495"/>
                <a:gd name="T63" fmla="*/ 1688 h 419"/>
                <a:gd name="T64" fmla="+- 0 19432 19333"/>
                <a:gd name="T65" fmla="*/ T64 w 277"/>
                <a:gd name="T66" fmla="+- 0 1630 1495"/>
                <a:gd name="T67" fmla="*/ 1630 h 419"/>
                <a:gd name="T68" fmla="+- 0 19439 19333"/>
                <a:gd name="T69" fmla="*/ T68 w 277"/>
                <a:gd name="T70" fmla="+- 0 1572 1495"/>
                <a:gd name="T71" fmla="*/ 1572 h 419"/>
                <a:gd name="T72" fmla="+- 0 19609 19333"/>
                <a:gd name="T73" fmla="*/ T72 w 277"/>
                <a:gd name="T74" fmla="+- 0 1894 1495"/>
                <a:gd name="T75" fmla="*/ 1894 h 419"/>
                <a:gd name="T76" fmla="+- 0 19601 19333"/>
                <a:gd name="T77" fmla="*/ T76 w 277"/>
                <a:gd name="T78" fmla="+- 0 1790 1495"/>
                <a:gd name="T79" fmla="*/ 1790 h 419"/>
                <a:gd name="T80" fmla="+- 0 19601 19333"/>
                <a:gd name="T81" fmla="*/ T80 w 277"/>
                <a:gd name="T82" fmla="+- 0 1788 1495"/>
                <a:gd name="T83" fmla="*/ 1788 h 419"/>
                <a:gd name="T84" fmla="+- 0 19601 19333"/>
                <a:gd name="T85" fmla="*/ T84 w 277"/>
                <a:gd name="T86" fmla="+- 0 1787 1495"/>
                <a:gd name="T87" fmla="*/ 1787 h 419"/>
                <a:gd name="T88" fmla="+- 0 19603 19333"/>
                <a:gd name="T89" fmla="*/ T88 w 277"/>
                <a:gd name="T90" fmla="+- 0 1701 1495"/>
                <a:gd name="T91" fmla="*/ 1701 h 419"/>
                <a:gd name="T92" fmla="+- 0 19604 19333"/>
                <a:gd name="T93" fmla="*/ T92 w 277"/>
                <a:gd name="T94" fmla="+- 0 1626 1495"/>
                <a:gd name="T95" fmla="*/ 1626 h 419"/>
                <a:gd name="T96" fmla="+- 0 19598 19333"/>
                <a:gd name="T97" fmla="*/ T96 w 277"/>
                <a:gd name="T98" fmla="+- 0 1560 1495"/>
                <a:gd name="T99" fmla="*/ 1560 h 419"/>
                <a:gd name="T100" fmla="+- 0 19582 19333"/>
                <a:gd name="T101" fmla="*/ T100 w 277"/>
                <a:gd name="T102" fmla="+- 0 1497 1495"/>
                <a:gd name="T103" fmla="*/ 1497 h 419"/>
                <a:gd name="T104" fmla="+- 0 19534 19333"/>
                <a:gd name="T105" fmla="*/ T104 w 277"/>
                <a:gd name="T106" fmla="+- 0 1495 1495"/>
                <a:gd name="T107" fmla="*/ 1495 h 419"/>
                <a:gd name="T108" fmla="+- 0 19508 19333"/>
                <a:gd name="T109" fmla="*/ T108 w 277"/>
                <a:gd name="T110" fmla="+- 0 1495 1495"/>
                <a:gd name="T111" fmla="*/ 1495 h 419"/>
                <a:gd name="T112" fmla="+- 0 19497 19333"/>
                <a:gd name="T113" fmla="*/ T112 w 277"/>
                <a:gd name="T114" fmla="+- 0 1501 1495"/>
                <a:gd name="T115" fmla="*/ 1501 h 419"/>
                <a:gd name="T116" fmla="+- 0 19490 19333"/>
                <a:gd name="T117" fmla="*/ T116 w 277"/>
                <a:gd name="T118" fmla="+- 0 1512 1495"/>
                <a:gd name="T119" fmla="*/ 1512 h 419"/>
                <a:gd name="T120" fmla="+- 0 19491 19333"/>
                <a:gd name="T121" fmla="*/ T120 w 277"/>
                <a:gd name="T122" fmla="+- 0 1556 1495"/>
                <a:gd name="T123" fmla="*/ 1556 h 419"/>
                <a:gd name="T124" fmla="+- 0 19503 19333"/>
                <a:gd name="T125" fmla="*/ T124 w 277"/>
                <a:gd name="T126" fmla="+- 0 1639 1495"/>
                <a:gd name="T127" fmla="*/ 1639 h 419"/>
                <a:gd name="T128" fmla="+- 0 19521 19333"/>
                <a:gd name="T129" fmla="*/ T128 w 277"/>
                <a:gd name="T130" fmla="+- 0 1730 1495"/>
                <a:gd name="T131" fmla="*/ 1730 h 419"/>
                <a:gd name="T132" fmla="+- 0 19538 19333"/>
                <a:gd name="T133" fmla="*/ T132 w 277"/>
                <a:gd name="T134" fmla="+- 0 1799 1495"/>
                <a:gd name="T135" fmla="*/ 1799 h 419"/>
                <a:gd name="T136" fmla="+- 0 19537 19333"/>
                <a:gd name="T137" fmla="*/ T136 w 277"/>
                <a:gd name="T138" fmla="+- 0 1799 1495"/>
                <a:gd name="T139" fmla="*/ 1799 h 419"/>
                <a:gd name="T140" fmla="+- 0 19550 19333"/>
                <a:gd name="T141" fmla="*/ T140 w 277"/>
                <a:gd name="T142" fmla="+- 0 1894 1495"/>
                <a:gd name="T143" fmla="*/ 1894 h 419"/>
                <a:gd name="T144" fmla="+- 0 19568 19333"/>
                <a:gd name="T145" fmla="*/ T144 w 277"/>
                <a:gd name="T146" fmla="+- 0 1909 1495"/>
                <a:gd name="T147" fmla="*/ 1909 h 419"/>
                <a:gd name="T148" fmla="+- 0 19580 19333"/>
                <a:gd name="T149" fmla="*/ T148 w 277"/>
                <a:gd name="T150" fmla="+- 0 1913 1495"/>
                <a:gd name="T151" fmla="*/ 1913 h 419"/>
                <a:gd name="T152" fmla="+- 0 19592 19333"/>
                <a:gd name="T153" fmla="*/ T152 w 277"/>
                <a:gd name="T154" fmla="+- 0 1909 1495"/>
                <a:gd name="T155" fmla="*/ 1909 h 419"/>
                <a:gd name="T156" fmla="+- 0 19609 19333"/>
                <a:gd name="T157" fmla="*/ T156 w 277"/>
                <a:gd name="T158" fmla="+- 0 1894 1495"/>
                <a:gd name="T159" fmla="*/ 1894 h 41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</a:cxnLst>
              <a:rect l="0" t="0" r="r" b="b"/>
              <a:pathLst>
                <a:path w="277" h="419">
                  <a:moveTo>
                    <a:pt x="106" y="77"/>
                  </a:moveTo>
                  <a:lnTo>
                    <a:pt x="59" y="66"/>
                  </a:lnTo>
                  <a:lnTo>
                    <a:pt x="43" y="64"/>
                  </a:lnTo>
                  <a:lnTo>
                    <a:pt x="21" y="62"/>
                  </a:lnTo>
                  <a:lnTo>
                    <a:pt x="0" y="62"/>
                  </a:lnTo>
                  <a:lnTo>
                    <a:pt x="3" y="126"/>
                  </a:lnTo>
                  <a:lnTo>
                    <a:pt x="7" y="225"/>
                  </a:lnTo>
                  <a:lnTo>
                    <a:pt x="9" y="289"/>
                  </a:lnTo>
                  <a:lnTo>
                    <a:pt x="8" y="385"/>
                  </a:lnTo>
                  <a:lnTo>
                    <a:pt x="37" y="395"/>
                  </a:lnTo>
                  <a:lnTo>
                    <a:pt x="55" y="393"/>
                  </a:lnTo>
                  <a:lnTo>
                    <a:pt x="63" y="386"/>
                  </a:lnTo>
                  <a:lnTo>
                    <a:pt x="66" y="382"/>
                  </a:lnTo>
                  <a:lnTo>
                    <a:pt x="70" y="286"/>
                  </a:lnTo>
                  <a:lnTo>
                    <a:pt x="77" y="245"/>
                  </a:lnTo>
                  <a:lnTo>
                    <a:pt x="88" y="193"/>
                  </a:lnTo>
                  <a:lnTo>
                    <a:pt x="99" y="135"/>
                  </a:lnTo>
                  <a:lnTo>
                    <a:pt x="106" y="77"/>
                  </a:lnTo>
                  <a:close/>
                  <a:moveTo>
                    <a:pt x="276" y="399"/>
                  </a:moveTo>
                  <a:lnTo>
                    <a:pt x="268" y="295"/>
                  </a:lnTo>
                  <a:lnTo>
                    <a:pt x="268" y="293"/>
                  </a:lnTo>
                  <a:lnTo>
                    <a:pt x="268" y="292"/>
                  </a:lnTo>
                  <a:lnTo>
                    <a:pt x="270" y="206"/>
                  </a:lnTo>
                  <a:lnTo>
                    <a:pt x="271" y="131"/>
                  </a:lnTo>
                  <a:lnTo>
                    <a:pt x="265" y="65"/>
                  </a:lnTo>
                  <a:lnTo>
                    <a:pt x="249" y="2"/>
                  </a:lnTo>
                  <a:lnTo>
                    <a:pt x="201" y="0"/>
                  </a:lnTo>
                  <a:lnTo>
                    <a:pt x="175" y="0"/>
                  </a:lnTo>
                  <a:lnTo>
                    <a:pt x="164" y="6"/>
                  </a:lnTo>
                  <a:lnTo>
                    <a:pt x="157" y="17"/>
                  </a:lnTo>
                  <a:lnTo>
                    <a:pt x="158" y="61"/>
                  </a:lnTo>
                  <a:lnTo>
                    <a:pt x="170" y="144"/>
                  </a:lnTo>
                  <a:lnTo>
                    <a:pt x="188" y="235"/>
                  </a:lnTo>
                  <a:lnTo>
                    <a:pt x="205" y="304"/>
                  </a:lnTo>
                  <a:lnTo>
                    <a:pt x="204" y="304"/>
                  </a:lnTo>
                  <a:lnTo>
                    <a:pt x="217" y="399"/>
                  </a:lnTo>
                  <a:lnTo>
                    <a:pt x="235" y="414"/>
                  </a:lnTo>
                  <a:lnTo>
                    <a:pt x="247" y="418"/>
                  </a:lnTo>
                  <a:lnTo>
                    <a:pt x="259" y="414"/>
                  </a:lnTo>
                  <a:lnTo>
                    <a:pt x="276" y="399"/>
                  </a:lnTo>
                  <a:close/>
                </a:path>
              </a:pathLst>
            </a:custGeom>
            <a:solidFill>
              <a:srgbClr val="E07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18" name="Freeform 213"/>
            <p:cNvSpPr>
              <a:spLocks/>
            </p:cNvSpPr>
            <p:nvPr/>
          </p:nvSpPr>
          <p:spPr bwMode="auto">
            <a:xfrm>
              <a:off x="19215" y="1866"/>
              <a:ext cx="193" cy="107"/>
            </a:xfrm>
            <a:custGeom>
              <a:avLst/>
              <a:gdLst>
                <a:gd name="T0" fmla="+- 0 19357 19215"/>
                <a:gd name="T1" fmla="*/ T0 w 193"/>
                <a:gd name="T2" fmla="+- 0 1866 1866"/>
                <a:gd name="T3" fmla="*/ 1866 h 107"/>
                <a:gd name="T4" fmla="+- 0 19221 19215"/>
                <a:gd name="T5" fmla="*/ T4 w 193"/>
                <a:gd name="T6" fmla="+- 0 1947 1866"/>
                <a:gd name="T7" fmla="*/ 1947 h 107"/>
                <a:gd name="T8" fmla="+- 0 19217 19215"/>
                <a:gd name="T9" fmla="*/ T8 w 193"/>
                <a:gd name="T10" fmla="+- 0 1948 1866"/>
                <a:gd name="T11" fmla="*/ 1948 h 107"/>
                <a:gd name="T12" fmla="+- 0 19215 19215"/>
                <a:gd name="T13" fmla="*/ T12 w 193"/>
                <a:gd name="T14" fmla="+- 0 1956 1866"/>
                <a:gd name="T15" fmla="*/ 1956 h 107"/>
                <a:gd name="T16" fmla="+- 0 19222 19215"/>
                <a:gd name="T17" fmla="*/ T16 w 193"/>
                <a:gd name="T18" fmla="+- 0 1965 1866"/>
                <a:gd name="T19" fmla="*/ 1965 h 107"/>
                <a:gd name="T20" fmla="+- 0 19227 19215"/>
                <a:gd name="T21" fmla="*/ T20 w 193"/>
                <a:gd name="T22" fmla="+- 0 1970 1866"/>
                <a:gd name="T23" fmla="*/ 1970 h 107"/>
                <a:gd name="T24" fmla="+- 0 19235 19215"/>
                <a:gd name="T25" fmla="*/ T24 w 193"/>
                <a:gd name="T26" fmla="+- 0 1972 1866"/>
                <a:gd name="T27" fmla="*/ 1972 h 107"/>
                <a:gd name="T28" fmla="+- 0 19254 19215"/>
                <a:gd name="T29" fmla="*/ T28 w 193"/>
                <a:gd name="T30" fmla="+- 0 1972 1866"/>
                <a:gd name="T31" fmla="*/ 1972 h 107"/>
                <a:gd name="T32" fmla="+- 0 19289 19215"/>
                <a:gd name="T33" fmla="*/ T32 w 193"/>
                <a:gd name="T34" fmla="+- 0 1971 1866"/>
                <a:gd name="T35" fmla="*/ 1971 h 107"/>
                <a:gd name="T36" fmla="+- 0 19307 19215"/>
                <a:gd name="T37" fmla="*/ T36 w 193"/>
                <a:gd name="T38" fmla="+- 0 1967 1866"/>
                <a:gd name="T39" fmla="*/ 1967 h 107"/>
                <a:gd name="T40" fmla="+- 0 19347 19215"/>
                <a:gd name="T41" fmla="*/ T40 w 193"/>
                <a:gd name="T42" fmla="+- 0 1956 1866"/>
                <a:gd name="T43" fmla="*/ 1956 h 107"/>
                <a:gd name="T44" fmla="+- 0 19388 19215"/>
                <a:gd name="T45" fmla="*/ T44 w 193"/>
                <a:gd name="T46" fmla="+- 0 1944 1866"/>
                <a:gd name="T47" fmla="*/ 1944 h 107"/>
                <a:gd name="T48" fmla="+- 0 19407 19215"/>
                <a:gd name="T49" fmla="*/ T48 w 193"/>
                <a:gd name="T50" fmla="+- 0 1935 1866"/>
                <a:gd name="T51" fmla="*/ 1935 h 107"/>
                <a:gd name="T52" fmla="+- 0 19407 19215"/>
                <a:gd name="T53" fmla="*/ T52 w 193"/>
                <a:gd name="T54" fmla="+- 0 1922 1866"/>
                <a:gd name="T55" fmla="*/ 1922 h 107"/>
                <a:gd name="T56" fmla="+- 0 19405 19215"/>
                <a:gd name="T57" fmla="*/ T56 w 193"/>
                <a:gd name="T58" fmla="+- 0 1903 1866"/>
                <a:gd name="T59" fmla="*/ 1903 h 107"/>
                <a:gd name="T60" fmla="+- 0 19401 19215"/>
                <a:gd name="T61" fmla="*/ T60 w 193"/>
                <a:gd name="T62" fmla="+- 0 1875 1866"/>
                <a:gd name="T63" fmla="*/ 1875 h 107"/>
                <a:gd name="T64" fmla="+- 0 19401 19215"/>
                <a:gd name="T65" fmla="*/ T64 w 193"/>
                <a:gd name="T66" fmla="+- 0 1871 1866"/>
                <a:gd name="T67" fmla="*/ 1871 h 107"/>
                <a:gd name="T68" fmla="+- 0 19391 19215"/>
                <a:gd name="T69" fmla="*/ T68 w 193"/>
                <a:gd name="T70" fmla="+- 0 1867 1866"/>
                <a:gd name="T71" fmla="*/ 1867 h 107"/>
                <a:gd name="T72" fmla="+- 0 19357 19215"/>
                <a:gd name="T73" fmla="*/ T72 w 193"/>
                <a:gd name="T74" fmla="+- 0 1866 1866"/>
                <a:gd name="T75" fmla="*/ 1866 h 10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</a:cxnLst>
              <a:rect l="0" t="0" r="r" b="b"/>
              <a:pathLst>
                <a:path w="193" h="107">
                  <a:moveTo>
                    <a:pt x="142" y="0"/>
                  </a:moveTo>
                  <a:lnTo>
                    <a:pt x="6" y="81"/>
                  </a:lnTo>
                  <a:lnTo>
                    <a:pt x="2" y="82"/>
                  </a:lnTo>
                  <a:lnTo>
                    <a:pt x="0" y="90"/>
                  </a:lnTo>
                  <a:lnTo>
                    <a:pt x="7" y="99"/>
                  </a:lnTo>
                  <a:lnTo>
                    <a:pt x="12" y="104"/>
                  </a:lnTo>
                  <a:lnTo>
                    <a:pt x="20" y="106"/>
                  </a:lnTo>
                  <a:lnTo>
                    <a:pt x="39" y="106"/>
                  </a:lnTo>
                  <a:lnTo>
                    <a:pt x="74" y="105"/>
                  </a:lnTo>
                  <a:lnTo>
                    <a:pt x="92" y="101"/>
                  </a:lnTo>
                  <a:lnTo>
                    <a:pt x="132" y="90"/>
                  </a:lnTo>
                  <a:lnTo>
                    <a:pt x="173" y="78"/>
                  </a:lnTo>
                  <a:lnTo>
                    <a:pt x="192" y="69"/>
                  </a:lnTo>
                  <a:lnTo>
                    <a:pt x="192" y="56"/>
                  </a:lnTo>
                  <a:lnTo>
                    <a:pt x="190" y="37"/>
                  </a:lnTo>
                  <a:lnTo>
                    <a:pt x="186" y="9"/>
                  </a:lnTo>
                  <a:lnTo>
                    <a:pt x="186" y="5"/>
                  </a:lnTo>
                  <a:lnTo>
                    <a:pt x="176" y="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2B2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19326" y="1460"/>
              <a:ext cx="114" cy="334"/>
            </a:xfrm>
            <a:custGeom>
              <a:avLst/>
              <a:gdLst>
                <a:gd name="T0" fmla="+- 0 19405 19326"/>
                <a:gd name="T1" fmla="*/ T0 w 114"/>
                <a:gd name="T2" fmla="+- 0 1460 1460"/>
                <a:gd name="T3" fmla="*/ 1460 h 334"/>
                <a:gd name="T4" fmla="+- 0 19372 19326"/>
                <a:gd name="T5" fmla="*/ T4 w 114"/>
                <a:gd name="T6" fmla="+- 0 1461 1460"/>
                <a:gd name="T7" fmla="*/ 1461 h 334"/>
                <a:gd name="T8" fmla="+- 0 19340 19326"/>
                <a:gd name="T9" fmla="*/ T8 w 114"/>
                <a:gd name="T10" fmla="+- 0 1465 1460"/>
                <a:gd name="T11" fmla="*/ 1465 h 334"/>
                <a:gd name="T12" fmla="+- 0 19326 19326"/>
                <a:gd name="T13" fmla="*/ T12 w 114"/>
                <a:gd name="T14" fmla="+- 0 1468 1460"/>
                <a:gd name="T15" fmla="*/ 1468 h 334"/>
                <a:gd name="T16" fmla="+- 0 19334 19326"/>
                <a:gd name="T17" fmla="*/ T16 w 114"/>
                <a:gd name="T18" fmla="+- 0 1578 1460"/>
                <a:gd name="T19" fmla="*/ 1578 h 334"/>
                <a:gd name="T20" fmla="+- 0 19337 19326"/>
                <a:gd name="T21" fmla="*/ T20 w 114"/>
                <a:gd name="T22" fmla="+- 0 1648 1460"/>
                <a:gd name="T23" fmla="*/ 1648 h 334"/>
                <a:gd name="T24" fmla="+- 0 19342 19326"/>
                <a:gd name="T25" fmla="*/ T24 w 114"/>
                <a:gd name="T26" fmla="+- 0 1784 1460"/>
                <a:gd name="T27" fmla="*/ 1784 h 334"/>
                <a:gd name="T28" fmla="+- 0 19387 19326"/>
                <a:gd name="T29" fmla="*/ T28 w 114"/>
                <a:gd name="T30" fmla="+- 0 1794 1460"/>
                <a:gd name="T31" fmla="*/ 1794 h 334"/>
                <a:gd name="T32" fmla="+- 0 19403 19326"/>
                <a:gd name="T33" fmla="*/ T32 w 114"/>
                <a:gd name="T34" fmla="+- 0 1792 1460"/>
                <a:gd name="T35" fmla="*/ 1792 h 334"/>
                <a:gd name="T36" fmla="+- 0 19403 19326"/>
                <a:gd name="T37" fmla="*/ T36 w 114"/>
                <a:gd name="T38" fmla="+- 0 1781 1460"/>
                <a:gd name="T39" fmla="*/ 1781 h 334"/>
                <a:gd name="T40" fmla="+- 0 19416 19326"/>
                <a:gd name="T41" fmla="*/ T40 w 114"/>
                <a:gd name="T42" fmla="+- 0 1714 1460"/>
                <a:gd name="T43" fmla="*/ 1714 h 334"/>
                <a:gd name="T44" fmla="+- 0 19433 19326"/>
                <a:gd name="T45" fmla="*/ T44 w 114"/>
                <a:gd name="T46" fmla="+- 0 1628 1460"/>
                <a:gd name="T47" fmla="*/ 1628 h 334"/>
                <a:gd name="T48" fmla="+- 0 19440 19326"/>
                <a:gd name="T49" fmla="*/ T48 w 114"/>
                <a:gd name="T50" fmla="+- 0 1540 1460"/>
                <a:gd name="T51" fmla="*/ 1540 h 334"/>
                <a:gd name="T52" fmla="+- 0 19425 19326"/>
                <a:gd name="T53" fmla="*/ T52 w 114"/>
                <a:gd name="T54" fmla="+- 0 1468 1460"/>
                <a:gd name="T55" fmla="*/ 1468 h 334"/>
                <a:gd name="T56" fmla="+- 0 19405 19326"/>
                <a:gd name="T57" fmla="*/ T56 w 114"/>
                <a:gd name="T58" fmla="+- 0 1460 1460"/>
                <a:gd name="T59" fmla="*/ 1460 h 33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</a:cxnLst>
              <a:rect l="0" t="0" r="r" b="b"/>
              <a:pathLst>
                <a:path w="114" h="334">
                  <a:moveTo>
                    <a:pt x="79" y="0"/>
                  </a:moveTo>
                  <a:lnTo>
                    <a:pt x="46" y="1"/>
                  </a:lnTo>
                  <a:lnTo>
                    <a:pt x="14" y="5"/>
                  </a:lnTo>
                  <a:lnTo>
                    <a:pt x="0" y="8"/>
                  </a:lnTo>
                  <a:lnTo>
                    <a:pt x="8" y="118"/>
                  </a:lnTo>
                  <a:lnTo>
                    <a:pt x="11" y="188"/>
                  </a:lnTo>
                  <a:lnTo>
                    <a:pt x="16" y="324"/>
                  </a:lnTo>
                  <a:lnTo>
                    <a:pt x="61" y="334"/>
                  </a:lnTo>
                  <a:lnTo>
                    <a:pt x="77" y="332"/>
                  </a:lnTo>
                  <a:lnTo>
                    <a:pt x="77" y="321"/>
                  </a:lnTo>
                  <a:lnTo>
                    <a:pt x="90" y="254"/>
                  </a:lnTo>
                  <a:lnTo>
                    <a:pt x="107" y="168"/>
                  </a:lnTo>
                  <a:lnTo>
                    <a:pt x="114" y="80"/>
                  </a:lnTo>
                  <a:lnTo>
                    <a:pt x="99" y="8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07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20" name="Freeform 211"/>
            <p:cNvSpPr>
              <a:spLocks/>
            </p:cNvSpPr>
            <p:nvPr/>
          </p:nvSpPr>
          <p:spPr bwMode="auto">
            <a:xfrm>
              <a:off x="19547" y="1873"/>
              <a:ext cx="123" cy="131"/>
            </a:xfrm>
            <a:custGeom>
              <a:avLst/>
              <a:gdLst>
                <a:gd name="T0" fmla="+- 0 19586 19548"/>
                <a:gd name="T1" fmla="*/ T0 w 123"/>
                <a:gd name="T2" fmla="+- 0 1873 1873"/>
                <a:gd name="T3" fmla="*/ 1873 h 131"/>
                <a:gd name="T4" fmla="+- 0 19548 19548"/>
                <a:gd name="T5" fmla="*/ T4 w 123"/>
                <a:gd name="T6" fmla="+- 0 1936 1873"/>
                <a:gd name="T7" fmla="*/ 1936 h 131"/>
                <a:gd name="T8" fmla="+- 0 19550 19548"/>
                <a:gd name="T9" fmla="*/ T8 w 123"/>
                <a:gd name="T10" fmla="+- 0 1949 1873"/>
                <a:gd name="T11" fmla="*/ 1949 h 131"/>
                <a:gd name="T12" fmla="+- 0 19600 19548"/>
                <a:gd name="T13" fmla="*/ T12 w 123"/>
                <a:gd name="T14" fmla="+- 0 2000 1873"/>
                <a:gd name="T15" fmla="*/ 2000 h 131"/>
                <a:gd name="T16" fmla="+- 0 19612 19548"/>
                <a:gd name="T17" fmla="*/ T16 w 123"/>
                <a:gd name="T18" fmla="+- 0 2004 1873"/>
                <a:gd name="T19" fmla="*/ 2004 h 131"/>
                <a:gd name="T20" fmla="+- 0 19625 19548"/>
                <a:gd name="T21" fmla="*/ T20 w 123"/>
                <a:gd name="T22" fmla="+- 0 2003 1873"/>
                <a:gd name="T23" fmla="*/ 2003 h 131"/>
                <a:gd name="T24" fmla="+- 0 19643 19548"/>
                <a:gd name="T25" fmla="*/ T24 w 123"/>
                <a:gd name="T26" fmla="+- 0 2001 1873"/>
                <a:gd name="T27" fmla="*/ 2001 h 131"/>
                <a:gd name="T28" fmla="+- 0 19660 19548"/>
                <a:gd name="T29" fmla="*/ T28 w 123"/>
                <a:gd name="T30" fmla="+- 0 1997 1873"/>
                <a:gd name="T31" fmla="*/ 1997 h 131"/>
                <a:gd name="T32" fmla="+- 0 19670 19548"/>
                <a:gd name="T33" fmla="*/ T32 w 123"/>
                <a:gd name="T34" fmla="+- 0 1992 1873"/>
                <a:gd name="T35" fmla="*/ 1992 h 131"/>
                <a:gd name="T36" fmla="+- 0 19663 19548"/>
                <a:gd name="T37" fmla="*/ T36 w 123"/>
                <a:gd name="T38" fmla="+- 0 1971 1873"/>
                <a:gd name="T39" fmla="*/ 1971 h 131"/>
                <a:gd name="T40" fmla="+- 0 19638 19548"/>
                <a:gd name="T41" fmla="*/ T40 w 123"/>
                <a:gd name="T42" fmla="+- 0 1935 1873"/>
                <a:gd name="T43" fmla="*/ 1935 h 131"/>
                <a:gd name="T44" fmla="+- 0 19596 19548"/>
                <a:gd name="T45" fmla="*/ T44 w 123"/>
                <a:gd name="T46" fmla="+- 0 1876 1873"/>
                <a:gd name="T47" fmla="*/ 1876 h 131"/>
                <a:gd name="T48" fmla="+- 0 19586 19548"/>
                <a:gd name="T49" fmla="*/ T48 w 123"/>
                <a:gd name="T50" fmla="+- 0 1873 1873"/>
                <a:gd name="T51" fmla="*/ 1873 h 13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</a:cxnLst>
              <a:rect l="0" t="0" r="r" b="b"/>
              <a:pathLst>
                <a:path w="123" h="131">
                  <a:moveTo>
                    <a:pt x="38" y="0"/>
                  </a:moveTo>
                  <a:lnTo>
                    <a:pt x="0" y="63"/>
                  </a:lnTo>
                  <a:lnTo>
                    <a:pt x="2" y="76"/>
                  </a:lnTo>
                  <a:lnTo>
                    <a:pt x="52" y="127"/>
                  </a:lnTo>
                  <a:lnTo>
                    <a:pt x="64" y="131"/>
                  </a:lnTo>
                  <a:lnTo>
                    <a:pt x="77" y="130"/>
                  </a:lnTo>
                  <a:lnTo>
                    <a:pt x="95" y="128"/>
                  </a:lnTo>
                  <a:lnTo>
                    <a:pt x="112" y="124"/>
                  </a:lnTo>
                  <a:lnTo>
                    <a:pt x="122" y="119"/>
                  </a:lnTo>
                  <a:lnTo>
                    <a:pt x="115" y="98"/>
                  </a:lnTo>
                  <a:lnTo>
                    <a:pt x="90" y="62"/>
                  </a:lnTo>
                  <a:lnTo>
                    <a:pt x="48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B2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21" name="Freeform 210"/>
            <p:cNvSpPr>
              <a:spLocks/>
            </p:cNvSpPr>
            <p:nvPr/>
          </p:nvSpPr>
          <p:spPr bwMode="auto">
            <a:xfrm>
              <a:off x="19232" y="1047"/>
              <a:ext cx="464" cy="710"/>
            </a:xfrm>
            <a:custGeom>
              <a:avLst/>
              <a:gdLst>
                <a:gd name="T0" fmla="+- 0 19452 19233"/>
                <a:gd name="T1" fmla="*/ T0 w 464"/>
                <a:gd name="T2" fmla="+- 0 1047 1047"/>
                <a:gd name="T3" fmla="*/ 1047 h 710"/>
                <a:gd name="T4" fmla="+- 0 19352 19233"/>
                <a:gd name="T5" fmla="*/ T4 w 464"/>
                <a:gd name="T6" fmla="+- 0 1054 1047"/>
                <a:gd name="T7" fmla="*/ 1054 h 710"/>
                <a:gd name="T8" fmla="+- 0 19274 19233"/>
                <a:gd name="T9" fmla="*/ T8 w 464"/>
                <a:gd name="T10" fmla="+- 0 1280 1047"/>
                <a:gd name="T11" fmla="*/ 1280 h 710"/>
                <a:gd name="T12" fmla="+- 0 19255 19233"/>
                <a:gd name="T13" fmla="*/ T12 w 464"/>
                <a:gd name="T14" fmla="+- 0 1424 1047"/>
                <a:gd name="T15" fmla="*/ 1424 h 710"/>
                <a:gd name="T16" fmla="+- 0 19244 19233"/>
                <a:gd name="T17" fmla="*/ T16 w 464"/>
                <a:gd name="T18" fmla="+- 0 1555 1047"/>
                <a:gd name="T19" fmla="*/ 1555 h 710"/>
                <a:gd name="T20" fmla="+- 0 19233 19233"/>
                <a:gd name="T21" fmla="*/ T20 w 464"/>
                <a:gd name="T22" fmla="+- 0 1737 1047"/>
                <a:gd name="T23" fmla="*/ 1737 h 710"/>
                <a:gd name="T24" fmla="+- 0 19411 19233"/>
                <a:gd name="T25" fmla="*/ T24 w 464"/>
                <a:gd name="T26" fmla="+- 0 1753 1047"/>
                <a:gd name="T27" fmla="*/ 1753 h 710"/>
                <a:gd name="T28" fmla="+- 0 19519 19233"/>
                <a:gd name="T29" fmla="*/ T28 w 464"/>
                <a:gd name="T30" fmla="+- 0 1757 1047"/>
                <a:gd name="T31" fmla="*/ 1757 h 710"/>
                <a:gd name="T32" fmla="+- 0 19599 19233"/>
                <a:gd name="T33" fmla="*/ T32 w 464"/>
                <a:gd name="T34" fmla="+- 0 1748 1047"/>
                <a:gd name="T35" fmla="*/ 1748 h 710"/>
                <a:gd name="T36" fmla="+- 0 19696 19233"/>
                <a:gd name="T37" fmla="*/ T36 w 464"/>
                <a:gd name="T38" fmla="+- 0 1724 1047"/>
                <a:gd name="T39" fmla="*/ 1724 h 710"/>
                <a:gd name="T40" fmla="+- 0 19683 19233"/>
                <a:gd name="T41" fmla="*/ T40 w 464"/>
                <a:gd name="T42" fmla="+- 0 1590 1047"/>
                <a:gd name="T43" fmla="*/ 1590 h 710"/>
                <a:gd name="T44" fmla="+- 0 19670 19233"/>
                <a:gd name="T45" fmla="*/ T44 w 464"/>
                <a:gd name="T46" fmla="+- 0 1471 1047"/>
                <a:gd name="T47" fmla="*/ 1471 h 710"/>
                <a:gd name="T48" fmla="+- 0 19656 19233"/>
                <a:gd name="T49" fmla="*/ T48 w 464"/>
                <a:gd name="T50" fmla="+- 0 1367 1047"/>
                <a:gd name="T51" fmla="*/ 1367 h 710"/>
                <a:gd name="T52" fmla="+- 0 19644 19233"/>
                <a:gd name="T53" fmla="*/ T52 w 464"/>
                <a:gd name="T54" fmla="+- 0 1278 1047"/>
                <a:gd name="T55" fmla="*/ 1278 h 710"/>
                <a:gd name="T56" fmla="+- 0 19632 19233"/>
                <a:gd name="T57" fmla="*/ T56 w 464"/>
                <a:gd name="T58" fmla="+- 0 1204 1047"/>
                <a:gd name="T59" fmla="*/ 1204 h 710"/>
                <a:gd name="T60" fmla="+- 0 19622 19233"/>
                <a:gd name="T61" fmla="*/ T60 w 464"/>
                <a:gd name="T62" fmla="+- 0 1145 1047"/>
                <a:gd name="T63" fmla="*/ 1145 h 710"/>
                <a:gd name="T64" fmla="+- 0 19606 19233"/>
                <a:gd name="T65" fmla="*/ T64 w 464"/>
                <a:gd name="T66" fmla="+- 0 1072 1047"/>
                <a:gd name="T67" fmla="*/ 1072 h 710"/>
                <a:gd name="T68" fmla="+- 0 19452 19233"/>
                <a:gd name="T69" fmla="*/ T68 w 464"/>
                <a:gd name="T70" fmla="+- 0 1047 1047"/>
                <a:gd name="T71" fmla="*/ 1047 h 71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</a:cxnLst>
              <a:rect l="0" t="0" r="r" b="b"/>
              <a:pathLst>
                <a:path w="464" h="710">
                  <a:moveTo>
                    <a:pt x="219" y="0"/>
                  </a:moveTo>
                  <a:lnTo>
                    <a:pt x="119" y="7"/>
                  </a:lnTo>
                  <a:lnTo>
                    <a:pt x="41" y="233"/>
                  </a:lnTo>
                  <a:lnTo>
                    <a:pt x="22" y="377"/>
                  </a:lnTo>
                  <a:lnTo>
                    <a:pt x="11" y="508"/>
                  </a:lnTo>
                  <a:lnTo>
                    <a:pt x="0" y="690"/>
                  </a:lnTo>
                  <a:lnTo>
                    <a:pt x="178" y="706"/>
                  </a:lnTo>
                  <a:lnTo>
                    <a:pt x="286" y="710"/>
                  </a:lnTo>
                  <a:lnTo>
                    <a:pt x="366" y="701"/>
                  </a:lnTo>
                  <a:lnTo>
                    <a:pt x="463" y="677"/>
                  </a:lnTo>
                  <a:lnTo>
                    <a:pt x="450" y="543"/>
                  </a:lnTo>
                  <a:lnTo>
                    <a:pt x="437" y="424"/>
                  </a:lnTo>
                  <a:lnTo>
                    <a:pt x="423" y="320"/>
                  </a:lnTo>
                  <a:lnTo>
                    <a:pt x="411" y="231"/>
                  </a:lnTo>
                  <a:lnTo>
                    <a:pt x="399" y="157"/>
                  </a:lnTo>
                  <a:lnTo>
                    <a:pt x="389" y="98"/>
                  </a:lnTo>
                  <a:lnTo>
                    <a:pt x="373" y="25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FBBE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pic>
          <p:nvPicPr>
            <p:cNvPr id="22" name="Picture 20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8" y="635"/>
              <a:ext cx="178" cy="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08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01" y="650"/>
              <a:ext cx="188" cy="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Freeform 207"/>
            <p:cNvSpPr>
              <a:spLocks/>
            </p:cNvSpPr>
            <p:nvPr/>
          </p:nvSpPr>
          <p:spPr bwMode="auto">
            <a:xfrm>
              <a:off x="19279" y="632"/>
              <a:ext cx="332" cy="488"/>
            </a:xfrm>
            <a:custGeom>
              <a:avLst/>
              <a:gdLst>
                <a:gd name="T0" fmla="+- 0 19479 19279"/>
                <a:gd name="T1" fmla="*/ T0 w 332"/>
                <a:gd name="T2" fmla="+- 0 632 632"/>
                <a:gd name="T3" fmla="*/ 632 h 488"/>
                <a:gd name="T4" fmla="+- 0 19396 19279"/>
                <a:gd name="T5" fmla="*/ T4 w 332"/>
                <a:gd name="T6" fmla="+- 0 632 632"/>
                <a:gd name="T7" fmla="*/ 632 h 488"/>
                <a:gd name="T8" fmla="+- 0 19336 19279"/>
                <a:gd name="T9" fmla="*/ T8 w 332"/>
                <a:gd name="T10" fmla="+- 0 648 632"/>
                <a:gd name="T11" fmla="*/ 648 h 488"/>
                <a:gd name="T12" fmla="+- 0 19313 19279"/>
                <a:gd name="T13" fmla="*/ T12 w 332"/>
                <a:gd name="T14" fmla="+- 0 688 632"/>
                <a:gd name="T15" fmla="*/ 688 h 488"/>
                <a:gd name="T16" fmla="+- 0 19301 19279"/>
                <a:gd name="T17" fmla="*/ T16 w 332"/>
                <a:gd name="T18" fmla="+- 0 719 632"/>
                <a:gd name="T19" fmla="*/ 719 h 488"/>
                <a:gd name="T20" fmla="+- 0 19297 19279"/>
                <a:gd name="T21" fmla="*/ T20 w 332"/>
                <a:gd name="T22" fmla="+- 0 754 632"/>
                <a:gd name="T23" fmla="*/ 754 h 488"/>
                <a:gd name="T24" fmla="+- 0 19296 19279"/>
                <a:gd name="T25" fmla="*/ T24 w 332"/>
                <a:gd name="T26" fmla="+- 0 808 632"/>
                <a:gd name="T27" fmla="*/ 808 h 488"/>
                <a:gd name="T28" fmla="+- 0 19292 19279"/>
                <a:gd name="T29" fmla="*/ T28 w 332"/>
                <a:gd name="T30" fmla="+- 0 931 632"/>
                <a:gd name="T31" fmla="*/ 931 h 488"/>
                <a:gd name="T32" fmla="+- 0 19282 19279"/>
                <a:gd name="T33" fmla="*/ T32 w 332"/>
                <a:gd name="T34" fmla="+- 0 1005 632"/>
                <a:gd name="T35" fmla="*/ 1005 h 488"/>
                <a:gd name="T36" fmla="+- 0 19279 19279"/>
                <a:gd name="T37" fmla="*/ T36 w 332"/>
                <a:gd name="T38" fmla="+- 0 1045 632"/>
                <a:gd name="T39" fmla="*/ 1045 h 488"/>
                <a:gd name="T40" fmla="+- 0 19285 19279"/>
                <a:gd name="T41" fmla="*/ T40 w 332"/>
                <a:gd name="T42" fmla="+- 0 1064 632"/>
                <a:gd name="T43" fmla="*/ 1064 h 488"/>
                <a:gd name="T44" fmla="+- 0 19361 19279"/>
                <a:gd name="T45" fmla="*/ T44 w 332"/>
                <a:gd name="T46" fmla="+- 0 1107 632"/>
                <a:gd name="T47" fmla="*/ 1107 h 488"/>
                <a:gd name="T48" fmla="+- 0 19464 19279"/>
                <a:gd name="T49" fmla="*/ T48 w 332"/>
                <a:gd name="T50" fmla="+- 0 1120 632"/>
                <a:gd name="T51" fmla="*/ 1120 h 488"/>
                <a:gd name="T52" fmla="+- 0 19500 19279"/>
                <a:gd name="T53" fmla="*/ T52 w 332"/>
                <a:gd name="T54" fmla="+- 0 1114 632"/>
                <a:gd name="T55" fmla="*/ 1114 h 488"/>
                <a:gd name="T56" fmla="+- 0 19580 19279"/>
                <a:gd name="T57" fmla="*/ T56 w 332"/>
                <a:gd name="T58" fmla="+- 0 1089 632"/>
                <a:gd name="T59" fmla="*/ 1089 h 488"/>
                <a:gd name="T60" fmla="+- 0 19609 19279"/>
                <a:gd name="T61" fmla="*/ T60 w 332"/>
                <a:gd name="T62" fmla="+- 0 1024 632"/>
                <a:gd name="T63" fmla="*/ 1024 h 488"/>
                <a:gd name="T64" fmla="+- 0 19611 19279"/>
                <a:gd name="T65" fmla="*/ T64 w 332"/>
                <a:gd name="T66" fmla="+- 0 898 632"/>
                <a:gd name="T67" fmla="*/ 898 h 488"/>
                <a:gd name="T68" fmla="+- 0 19607 19279"/>
                <a:gd name="T69" fmla="*/ T68 w 332"/>
                <a:gd name="T70" fmla="+- 0 823 632"/>
                <a:gd name="T71" fmla="*/ 823 h 488"/>
                <a:gd name="T72" fmla="+- 0 19606 19279"/>
                <a:gd name="T73" fmla="*/ T72 w 332"/>
                <a:gd name="T74" fmla="+- 0 761 632"/>
                <a:gd name="T75" fmla="*/ 761 h 488"/>
                <a:gd name="T76" fmla="+- 0 19593 19279"/>
                <a:gd name="T77" fmla="*/ T76 w 332"/>
                <a:gd name="T78" fmla="+- 0 712 632"/>
                <a:gd name="T79" fmla="*/ 712 h 488"/>
                <a:gd name="T80" fmla="+- 0 19575 19279"/>
                <a:gd name="T81" fmla="*/ T80 w 332"/>
                <a:gd name="T82" fmla="+- 0 678 632"/>
                <a:gd name="T83" fmla="*/ 678 h 488"/>
                <a:gd name="T84" fmla="+- 0 19559 19279"/>
                <a:gd name="T85" fmla="*/ T84 w 332"/>
                <a:gd name="T86" fmla="+- 0 658 632"/>
                <a:gd name="T87" fmla="*/ 658 h 488"/>
                <a:gd name="T88" fmla="+- 0 19552 19279"/>
                <a:gd name="T89" fmla="*/ T88 w 332"/>
                <a:gd name="T90" fmla="+- 0 652 632"/>
                <a:gd name="T91" fmla="*/ 652 h 488"/>
                <a:gd name="T92" fmla="+- 0 19479 19279"/>
                <a:gd name="T93" fmla="*/ T92 w 332"/>
                <a:gd name="T94" fmla="+- 0 632 632"/>
                <a:gd name="T95" fmla="*/ 632 h 48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</a:cxnLst>
              <a:rect l="0" t="0" r="r" b="b"/>
              <a:pathLst>
                <a:path w="332" h="488">
                  <a:moveTo>
                    <a:pt x="200" y="0"/>
                  </a:moveTo>
                  <a:lnTo>
                    <a:pt x="117" y="0"/>
                  </a:lnTo>
                  <a:lnTo>
                    <a:pt x="57" y="16"/>
                  </a:lnTo>
                  <a:lnTo>
                    <a:pt x="34" y="56"/>
                  </a:lnTo>
                  <a:lnTo>
                    <a:pt x="22" y="87"/>
                  </a:lnTo>
                  <a:lnTo>
                    <a:pt x="18" y="122"/>
                  </a:lnTo>
                  <a:lnTo>
                    <a:pt x="17" y="176"/>
                  </a:lnTo>
                  <a:lnTo>
                    <a:pt x="13" y="299"/>
                  </a:lnTo>
                  <a:lnTo>
                    <a:pt x="3" y="373"/>
                  </a:lnTo>
                  <a:lnTo>
                    <a:pt x="0" y="413"/>
                  </a:lnTo>
                  <a:lnTo>
                    <a:pt x="6" y="432"/>
                  </a:lnTo>
                  <a:lnTo>
                    <a:pt x="82" y="475"/>
                  </a:lnTo>
                  <a:lnTo>
                    <a:pt x="185" y="488"/>
                  </a:lnTo>
                  <a:lnTo>
                    <a:pt x="221" y="482"/>
                  </a:lnTo>
                  <a:lnTo>
                    <a:pt x="301" y="457"/>
                  </a:lnTo>
                  <a:lnTo>
                    <a:pt x="330" y="392"/>
                  </a:lnTo>
                  <a:lnTo>
                    <a:pt x="332" y="266"/>
                  </a:lnTo>
                  <a:lnTo>
                    <a:pt x="328" y="191"/>
                  </a:lnTo>
                  <a:lnTo>
                    <a:pt x="327" y="129"/>
                  </a:lnTo>
                  <a:lnTo>
                    <a:pt x="314" y="80"/>
                  </a:lnTo>
                  <a:lnTo>
                    <a:pt x="296" y="46"/>
                  </a:lnTo>
                  <a:lnTo>
                    <a:pt x="280" y="26"/>
                  </a:lnTo>
                  <a:lnTo>
                    <a:pt x="273" y="20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2B2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25" name="Freeform 206"/>
            <p:cNvSpPr>
              <a:spLocks/>
            </p:cNvSpPr>
            <p:nvPr/>
          </p:nvSpPr>
          <p:spPr bwMode="auto">
            <a:xfrm>
              <a:off x="19356" y="632"/>
              <a:ext cx="180" cy="161"/>
            </a:xfrm>
            <a:custGeom>
              <a:avLst/>
              <a:gdLst>
                <a:gd name="T0" fmla="+- 0 19479 19356"/>
                <a:gd name="T1" fmla="*/ T0 w 180"/>
                <a:gd name="T2" fmla="+- 0 632 632"/>
                <a:gd name="T3" fmla="*/ 632 h 161"/>
                <a:gd name="T4" fmla="+- 0 19396 19356"/>
                <a:gd name="T5" fmla="*/ T4 w 180"/>
                <a:gd name="T6" fmla="+- 0 632 632"/>
                <a:gd name="T7" fmla="*/ 632 h 161"/>
                <a:gd name="T8" fmla="+- 0 19356 19356"/>
                <a:gd name="T9" fmla="*/ T8 w 180"/>
                <a:gd name="T10" fmla="+- 0 643 632"/>
                <a:gd name="T11" fmla="*/ 643 h 161"/>
                <a:gd name="T12" fmla="+- 0 19364 19356"/>
                <a:gd name="T13" fmla="*/ T12 w 180"/>
                <a:gd name="T14" fmla="+- 0 676 632"/>
                <a:gd name="T15" fmla="*/ 676 h 161"/>
                <a:gd name="T16" fmla="+- 0 19377 19356"/>
                <a:gd name="T17" fmla="*/ T16 w 180"/>
                <a:gd name="T18" fmla="+- 0 719 632"/>
                <a:gd name="T19" fmla="*/ 719 h 161"/>
                <a:gd name="T20" fmla="+- 0 19398 19356"/>
                <a:gd name="T21" fmla="*/ T20 w 180"/>
                <a:gd name="T22" fmla="+- 0 762 632"/>
                <a:gd name="T23" fmla="*/ 762 h 161"/>
                <a:gd name="T24" fmla="+- 0 19431 19356"/>
                <a:gd name="T25" fmla="*/ T24 w 180"/>
                <a:gd name="T26" fmla="+- 0 793 632"/>
                <a:gd name="T27" fmla="*/ 793 h 161"/>
                <a:gd name="T28" fmla="+- 0 19435 19356"/>
                <a:gd name="T29" fmla="*/ T28 w 180"/>
                <a:gd name="T30" fmla="+- 0 791 632"/>
                <a:gd name="T31" fmla="*/ 791 h 161"/>
                <a:gd name="T32" fmla="+- 0 19498 19356"/>
                <a:gd name="T33" fmla="*/ T32 w 180"/>
                <a:gd name="T34" fmla="+- 0 725 632"/>
                <a:gd name="T35" fmla="*/ 725 h 161"/>
                <a:gd name="T36" fmla="+- 0 19536 19356"/>
                <a:gd name="T37" fmla="*/ T36 w 180"/>
                <a:gd name="T38" fmla="+- 0 647 632"/>
                <a:gd name="T39" fmla="*/ 647 h 161"/>
                <a:gd name="T40" fmla="+- 0 19479 19356"/>
                <a:gd name="T41" fmla="*/ T40 w 180"/>
                <a:gd name="T42" fmla="+- 0 632 632"/>
                <a:gd name="T43" fmla="*/ 632 h 1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</a:cxnLst>
              <a:rect l="0" t="0" r="r" b="b"/>
              <a:pathLst>
                <a:path w="180" h="161">
                  <a:moveTo>
                    <a:pt x="123" y="0"/>
                  </a:moveTo>
                  <a:lnTo>
                    <a:pt x="40" y="0"/>
                  </a:lnTo>
                  <a:lnTo>
                    <a:pt x="0" y="11"/>
                  </a:lnTo>
                  <a:lnTo>
                    <a:pt x="8" y="44"/>
                  </a:lnTo>
                  <a:lnTo>
                    <a:pt x="21" y="87"/>
                  </a:lnTo>
                  <a:lnTo>
                    <a:pt x="42" y="130"/>
                  </a:lnTo>
                  <a:lnTo>
                    <a:pt x="75" y="161"/>
                  </a:lnTo>
                  <a:lnTo>
                    <a:pt x="79" y="159"/>
                  </a:lnTo>
                  <a:lnTo>
                    <a:pt x="142" y="93"/>
                  </a:lnTo>
                  <a:lnTo>
                    <a:pt x="180" y="15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26" name="Freeform 205"/>
            <p:cNvSpPr>
              <a:spLocks/>
            </p:cNvSpPr>
            <p:nvPr/>
          </p:nvSpPr>
          <p:spPr bwMode="auto">
            <a:xfrm>
              <a:off x="19383" y="627"/>
              <a:ext cx="107" cy="20"/>
            </a:xfrm>
            <a:custGeom>
              <a:avLst/>
              <a:gdLst>
                <a:gd name="T0" fmla="+- 0 19437 19383"/>
                <a:gd name="T1" fmla="*/ T0 w 107"/>
                <a:gd name="T2" fmla="+- 0 628 628"/>
                <a:gd name="T3" fmla="*/ 628 h 20"/>
                <a:gd name="T4" fmla="+- 0 19416 19383"/>
                <a:gd name="T5" fmla="*/ T4 w 107"/>
                <a:gd name="T6" fmla="+- 0 628 628"/>
                <a:gd name="T7" fmla="*/ 628 h 20"/>
                <a:gd name="T8" fmla="+- 0 19399 19383"/>
                <a:gd name="T9" fmla="*/ T8 w 107"/>
                <a:gd name="T10" fmla="+- 0 630 628"/>
                <a:gd name="T11" fmla="*/ 630 h 20"/>
                <a:gd name="T12" fmla="+- 0 19388 19383"/>
                <a:gd name="T13" fmla="*/ T12 w 107"/>
                <a:gd name="T14" fmla="+- 0 633 628"/>
                <a:gd name="T15" fmla="*/ 633 h 20"/>
                <a:gd name="T16" fmla="+- 0 19383 19383"/>
                <a:gd name="T17" fmla="*/ T16 w 107"/>
                <a:gd name="T18" fmla="+- 0 637 628"/>
                <a:gd name="T19" fmla="*/ 637 h 20"/>
                <a:gd name="T20" fmla="+- 0 19388 19383"/>
                <a:gd name="T21" fmla="*/ T20 w 107"/>
                <a:gd name="T22" fmla="+- 0 641 628"/>
                <a:gd name="T23" fmla="*/ 641 h 20"/>
                <a:gd name="T24" fmla="+- 0 19399 19383"/>
                <a:gd name="T25" fmla="*/ T24 w 107"/>
                <a:gd name="T26" fmla="+- 0 644 628"/>
                <a:gd name="T27" fmla="*/ 644 h 20"/>
                <a:gd name="T28" fmla="+- 0 19416 19383"/>
                <a:gd name="T29" fmla="*/ T28 w 107"/>
                <a:gd name="T30" fmla="+- 0 646 628"/>
                <a:gd name="T31" fmla="*/ 646 h 20"/>
                <a:gd name="T32" fmla="+- 0 19437 19383"/>
                <a:gd name="T33" fmla="*/ T32 w 107"/>
                <a:gd name="T34" fmla="+- 0 647 628"/>
                <a:gd name="T35" fmla="*/ 647 h 20"/>
                <a:gd name="T36" fmla="+- 0 19457 19383"/>
                <a:gd name="T37" fmla="*/ T36 w 107"/>
                <a:gd name="T38" fmla="+- 0 646 628"/>
                <a:gd name="T39" fmla="*/ 646 h 20"/>
                <a:gd name="T40" fmla="+- 0 19474 19383"/>
                <a:gd name="T41" fmla="*/ T40 w 107"/>
                <a:gd name="T42" fmla="+- 0 644 628"/>
                <a:gd name="T43" fmla="*/ 644 h 20"/>
                <a:gd name="T44" fmla="+- 0 19486 19383"/>
                <a:gd name="T45" fmla="*/ T44 w 107"/>
                <a:gd name="T46" fmla="+- 0 641 628"/>
                <a:gd name="T47" fmla="*/ 641 h 20"/>
                <a:gd name="T48" fmla="+- 0 19490 19383"/>
                <a:gd name="T49" fmla="*/ T48 w 107"/>
                <a:gd name="T50" fmla="+- 0 637 628"/>
                <a:gd name="T51" fmla="*/ 637 h 20"/>
                <a:gd name="T52" fmla="+- 0 19486 19383"/>
                <a:gd name="T53" fmla="*/ T52 w 107"/>
                <a:gd name="T54" fmla="+- 0 633 628"/>
                <a:gd name="T55" fmla="*/ 633 h 20"/>
                <a:gd name="T56" fmla="+- 0 19474 19383"/>
                <a:gd name="T57" fmla="*/ T56 w 107"/>
                <a:gd name="T58" fmla="+- 0 630 628"/>
                <a:gd name="T59" fmla="*/ 630 h 20"/>
                <a:gd name="T60" fmla="+- 0 19457 19383"/>
                <a:gd name="T61" fmla="*/ T60 w 107"/>
                <a:gd name="T62" fmla="+- 0 628 628"/>
                <a:gd name="T63" fmla="*/ 628 h 20"/>
                <a:gd name="T64" fmla="+- 0 19437 19383"/>
                <a:gd name="T65" fmla="*/ T64 w 107"/>
                <a:gd name="T66" fmla="+- 0 628 628"/>
                <a:gd name="T67" fmla="*/ 628 h 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</a:cxnLst>
              <a:rect l="0" t="0" r="r" b="b"/>
              <a:pathLst>
                <a:path w="107" h="20">
                  <a:moveTo>
                    <a:pt x="54" y="0"/>
                  </a:moveTo>
                  <a:lnTo>
                    <a:pt x="33" y="0"/>
                  </a:lnTo>
                  <a:lnTo>
                    <a:pt x="16" y="2"/>
                  </a:lnTo>
                  <a:lnTo>
                    <a:pt x="5" y="5"/>
                  </a:lnTo>
                  <a:lnTo>
                    <a:pt x="0" y="9"/>
                  </a:lnTo>
                  <a:lnTo>
                    <a:pt x="5" y="13"/>
                  </a:lnTo>
                  <a:lnTo>
                    <a:pt x="16" y="16"/>
                  </a:lnTo>
                  <a:lnTo>
                    <a:pt x="33" y="18"/>
                  </a:lnTo>
                  <a:lnTo>
                    <a:pt x="54" y="19"/>
                  </a:lnTo>
                  <a:lnTo>
                    <a:pt x="74" y="18"/>
                  </a:lnTo>
                  <a:lnTo>
                    <a:pt x="91" y="16"/>
                  </a:lnTo>
                  <a:lnTo>
                    <a:pt x="103" y="13"/>
                  </a:lnTo>
                  <a:lnTo>
                    <a:pt x="107" y="9"/>
                  </a:lnTo>
                  <a:lnTo>
                    <a:pt x="103" y="5"/>
                  </a:lnTo>
                  <a:lnTo>
                    <a:pt x="91" y="2"/>
                  </a:lnTo>
                  <a:lnTo>
                    <a:pt x="7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E07B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27" name="AutoShape 204"/>
            <p:cNvSpPr>
              <a:spLocks/>
            </p:cNvSpPr>
            <p:nvPr/>
          </p:nvSpPr>
          <p:spPr bwMode="auto">
            <a:xfrm>
              <a:off x="19216" y="877"/>
              <a:ext cx="472" cy="330"/>
            </a:xfrm>
            <a:custGeom>
              <a:avLst/>
              <a:gdLst>
                <a:gd name="T0" fmla="+- 0 19303 19217"/>
                <a:gd name="T1" fmla="*/ T0 w 472"/>
                <a:gd name="T2" fmla="+- 0 1168 878"/>
                <a:gd name="T3" fmla="*/ 1168 h 330"/>
                <a:gd name="T4" fmla="+- 0 19302 19217"/>
                <a:gd name="T5" fmla="*/ T4 w 472"/>
                <a:gd name="T6" fmla="+- 0 1160 878"/>
                <a:gd name="T7" fmla="*/ 1160 h 330"/>
                <a:gd name="T8" fmla="+- 0 19296 19217"/>
                <a:gd name="T9" fmla="*/ T8 w 472"/>
                <a:gd name="T10" fmla="+- 0 1146 878"/>
                <a:gd name="T11" fmla="*/ 1146 h 330"/>
                <a:gd name="T12" fmla="+- 0 19284 19217"/>
                <a:gd name="T13" fmla="*/ T12 w 472"/>
                <a:gd name="T14" fmla="+- 0 1120 878"/>
                <a:gd name="T15" fmla="*/ 1120 h 330"/>
                <a:gd name="T16" fmla="+- 0 19217 19217"/>
                <a:gd name="T17" fmla="*/ T16 w 472"/>
                <a:gd name="T18" fmla="+- 0 1113 878"/>
                <a:gd name="T19" fmla="*/ 1113 h 330"/>
                <a:gd name="T20" fmla="+- 0 19218 19217"/>
                <a:gd name="T21" fmla="*/ T20 w 472"/>
                <a:gd name="T22" fmla="+- 0 1126 878"/>
                <a:gd name="T23" fmla="*/ 1126 h 330"/>
                <a:gd name="T24" fmla="+- 0 19222 19217"/>
                <a:gd name="T25" fmla="*/ T24 w 472"/>
                <a:gd name="T26" fmla="+- 0 1156 878"/>
                <a:gd name="T27" fmla="*/ 1156 h 330"/>
                <a:gd name="T28" fmla="+- 0 19229 19217"/>
                <a:gd name="T29" fmla="*/ T28 w 472"/>
                <a:gd name="T30" fmla="+- 0 1188 878"/>
                <a:gd name="T31" fmla="*/ 1188 h 330"/>
                <a:gd name="T32" fmla="+- 0 19239 19217"/>
                <a:gd name="T33" fmla="*/ T32 w 472"/>
                <a:gd name="T34" fmla="+- 0 1207 878"/>
                <a:gd name="T35" fmla="*/ 1207 h 330"/>
                <a:gd name="T36" fmla="+- 0 19255 19217"/>
                <a:gd name="T37" fmla="*/ T36 w 472"/>
                <a:gd name="T38" fmla="+- 0 1208 878"/>
                <a:gd name="T39" fmla="*/ 1208 h 330"/>
                <a:gd name="T40" fmla="+- 0 19274 19217"/>
                <a:gd name="T41" fmla="*/ T40 w 472"/>
                <a:gd name="T42" fmla="+- 0 1199 878"/>
                <a:gd name="T43" fmla="*/ 1199 h 330"/>
                <a:gd name="T44" fmla="+- 0 19292 19217"/>
                <a:gd name="T45" fmla="*/ T44 w 472"/>
                <a:gd name="T46" fmla="+- 0 1186 878"/>
                <a:gd name="T47" fmla="*/ 1186 h 330"/>
                <a:gd name="T48" fmla="+- 0 19301 19217"/>
                <a:gd name="T49" fmla="*/ T48 w 472"/>
                <a:gd name="T50" fmla="+- 0 1175 878"/>
                <a:gd name="T51" fmla="*/ 1175 h 330"/>
                <a:gd name="T52" fmla="+- 0 19303 19217"/>
                <a:gd name="T53" fmla="*/ T52 w 472"/>
                <a:gd name="T54" fmla="+- 0 1168 878"/>
                <a:gd name="T55" fmla="*/ 1168 h 330"/>
                <a:gd name="T56" fmla="+- 0 19689 19217"/>
                <a:gd name="T57" fmla="*/ T56 w 472"/>
                <a:gd name="T58" fmla="+- 0 1043 878"/>
                <a:gd name="T59" fmla="*/ 1043 h 330"/>
                <a:gd name="T60" fmla="+- 0 19686 19217"/>
                <a:gd name="T61" fmla="*/ T60 w 472"/>
                <a:gd name="T62" fmla="+- 0 988 878"/>
                <a:gd name="T63" fmla="*/ 988 h 330"/>
                <a:gd name="T64" fmla="+- 0 19675 19217"/>
                <a:gd name="T65" fmla="*/ T64 w 472"/>
                <a:gd name="T66" fmla="+- 0 941 878"/>
                <a:gd name="T67" fmla="*/ 941 h 330"/>
                <a:gd name="T68" fmla="+- 0 19652 19217"/>
                <a:gd name="T69" fmla="*/ T68 w 472"/>
                <a:gd name="T70" fmla="+- 0 878 878"/>
                <a:gd name="T71" fmla="*/ 878 h 330"/>
                <a:gd name="T72" fmla="+- 0 19616 19217"/>
                <a:gd name="T73" fmla="*/ T72 w 472"/>
                <a:gd name="T74" fmla="+- 0 954 878"/>
                <a:gd name="T75" fmla="*/ 954 h 330"/>
                <a:gd name="T76" fmla="+- 0 19600 19217"/>
                <a:gd name="T77" fmla="*/ T76 w 472"/>
                <a:gd name="T78" fmla="+- 0 949 878"/>
                <a:gd name="T79" fmla="*/ 949 h 330"/>
                <a:gd name="T80" fmla="+- 0 19591 19217"/>
                <a:gd name="T81" fmla="*/ T80 w 472"/>
                <a:gd name="T82" fmla="+- 0 954 878"/>
                <a:gd name="T83" fmla="*/ 954 h 330"/>
                <a:gd name="T84" fmla="+- 0 19586 19217"/>
                <a:gd name="T85" fmla="*/ T84 w 472"/>
                <a:gd name="T86" fmla="+- 0 976 878"/>
                <a:gd name="T87" fmla="*/ 976 h 330"/>
                <a:gd name="T88" fmla="+- 0 19582 19217"/>
                <a:gd name="T89" fmla="*/ T88 w 472"/>
                <a:gd name="T90" fmla="+- 0 1021 878"/>
                <a:gd name="T91" fmla="*/ 1021 h 330"/>
                <a:gd name="T92" fmla="+- 0 19585 19217"/>
                <a:gd name="T93" fmla="*/ T92 w 472"/>
                <a:gd name="T94" fmla="+- 0 1060 878"/>
                <a:gd name="T95" fmla="*/ 1060 h 330"/>
                <a:gd name="T96" fmla="+- 0 19594 19217"/>
                <a:gd name="T97" fmla="*/ T96 w 472"/>
                <a:gd name="T98" fmla="+- 0 1100 878"/>
                <a:gd name="T99" fmla="*/ 1100 h 330"/>
                <a:gd name="T100" fmla="+- 0 19604 19217"/>
                <a:gd name="T101" fmla="*/ T100 w 472"/>
                <a:gd name="T102" fmla="+- 0 1131 878"/>
                <a:gd name="T103" fmla="*/ 1131 h 330"/>
                <a:gd name="T104" fmla="+- 0 19609 19217"/>
                <a:gd name="T105" fmla="*/ T104 w 472"/>
                <a:gd name="T106" fmla="+- 0 1143 878"/>
                <a:gd name="T107" fmla="*/ 1143 h 330"/>
                <a:gd name="T108" fmla="+- 0 19686 19217"/>
                <a:gd name="T109" fmla="*/ T108 w 472"/>
                <a:gd name="T110" fmla="+- 0 1129 878"/>
                <a:gd name="T111" fmla="*/ 1129 h 330"/>
                <a:gd name="T112" fmla="+- 0 19689 19217"/>
                <a:gd name="T113" fmla="*/ T112 w 472"/>
                <a:gd name="T114" fmla="+- 0 1043 878"/>
                <a:gd name="T115" fmla="*/ 1043 h 33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</a:cxnLst>
              <a:rect l="0" t="0" r="r" b="b"/>
              <a:pathLst>
                <a:path w="472" h="330">
                  <a:moveTo>
                    <a:pt x="86" y="290"/>
                  </a:moveTo>
                  <a:lnTo>
                    <a:pt x="85" y="282"/>
                  </a:lnTo>
                  <a:lnTo>
                    <a:pt x="79" y="268"/>
                  </a:lnTo>
                  <a:lnTo>
                    <a:pt x="67" y="242"/>
                  </a:lnTo>
                  <a:lnTo>
                    <a:pt x="0" y="235"/>
                  </a:lnTo>
                  <a:lnTo>
                    <a:pt x="1" y="248"/>
                  </a:lnTo>
                  <a:lnTo>
                    <a:pt x="5" y="278"/>
                  </a:lnTo>
                  <a:lnTo>
                    <a:pt x="12" y="310"/>
                  </a:lnTo>
                  <a:lnTo>
                    <a:pt x="22" y="329"/>
                  </a:lnTo>
                  <a:lnTo>
                    <a:pt x="38" y="330"/>
                  </a:lnTo>
                  <a:lnTo>
                    <a:pt x="57" y="321"/>
                  </a:lnTo>
                  <a:lnTo>
                    <a:pt x="75" y="308"/>
                  </a:lnTo>
                  <a:lnTo>
                    <a:pt x="84" y="297"/>
                  </a:lnTo>
                  <a:lnTo>
                    <a:pt x="86" y="290"/>
                  </a:lnTo>
                  <a:close/>
                  <a:moveTo>
                    <a:pt x="472" y="165"/>
                  </a:moveTo>
                  <a:lnTo>
                    <a:pt x="469" y="110"/>
                  </a:lnTo>
                  <a:lnTo>
                    <a:pt x="458" y="63"/>
                  </a:lnTo>
                  <a:lnTo>
                    <a:pt x="435" y="0"/>
                  </a:lnTo>
                  <a:lnTo>
                    <a:pt x="399" y="76"/>
                  </a:lnTo>
                  <a:lnTo>
                    <a:pt x="383" y="71"/>
                  </a:lnTo>
                  <a:lnTo>
                    <a:pt x="374" y="76"/>
                  </a:lnTo>
                  <a:lnTo>
                    <a:pt x="369" y="98"/>
                  </a:lnTo>
                  <a:lnTo>
                    <a:pt x="365" y="143"/>
                  </a:lnTo>
                  <a:lnTo>
                    <a:pt x="368" y="182"/>
                  </a:lnTo>
                  <a:lnTo>
                    <a:pt x="377" y="222"/>
                  </a:lnTo>
                  <a:lnTo>
                    <a:pt x="387" y="253"/>
                  </a:lnTo>
                  <a:lnTo>
                    <a:pt x="392" y="265"/>
                  </a:lnTo>
                  <a:lnTo>
                    <a:pt x="469" y="251"/>
                  </a:lnTo>
                  <a:lnTo>
                    <a:pt x="472" y="165"/>
                  </a:lnTo>
                  <a:close/>
                </a:path>
              </a:pathLst>
            </a:custGeom>
            <a:solidFill>
              <a:srgbClr val="2B2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28" name="Freeform 203"/>
            <p:cNvSpPr>
              <a:spLocks/>
            </p:cNvSpPr>
            <p:nvPr/>
          </p:nvSpPr>
          <p:spPr bwMode="auto">
            <a:xfrm>
              <a:off x="19585" y="1143"/>
              <a:ext cx="64" cy="98"/>
            </a:xfrm>
            <a:custGeom>
              <a:avLst/>
              <a:gdLst>
                <a:gd name="T0" fmla="+- 0 19609 19586"/>
                <a:gd name="T1" fmla="*/ T0 w 64"/>
                <a:gd name="T2" fmla="+- 0 1143 1143"/>
                <a:gd name="T3" fmla="*/ 1143 h 98"/>
                <a:gd name="T4" fmla="+- 0 19606 19586"/>
                <a:gd name="T5" fmla="*/ T4 w 64"/>
                <a:gd name="T6" fmla="+- 0 1153 1143"/>
                <a:gd name="T7" fmla="*/ 1153 h 98"/>
                <a:gd name="T8" fmla="+- 0 19597 19586"/>
                <a:gd name="T9" fmla="*/ T8 w 64"/>
                <a:gd name="T10" fmla="+- 0 1171 1143"/>
                <a:gd name="T11" fmla="*/ 1171 h 98"/>
                <a:gd name="T12" fmla="+- 0 19589 19586"/>
                <a:gd name="T13" fmla="*/ T12 w 64"/>
                <a:gd name="T14" fmla="+- 0 1188 1143"/>
                <a:gd name="T15" fmla="*/ 1188 h 98"/>
                <a:gd name="T16" fmla="+- 0 19586 19586"/>
                <a:gd name="T17" fmla="*/ T16 w 64"/>
                <a:gd name="T18" fmla="+- 0 1196 1143"/>
                <a:gd name="T19" fmla="*/ 1196 h 98"/>
                <a:gd name="T20" fmla="+- 0 19586 19586"/>
                <a:gd name="T21" fmla="*/ T20 w 64"/>
                <a:gd name="T22" fmla="+- 0 1197 1143"/>
                <a:gd name="T23" fmla="*/ 1197 h 98"/>
                <a:gd name="T24" fmla="+- 0 19588 19586"/>
                <a:gd name="T25" fmla="*/ T24 w 64"/>
                <a:gd name="T26" fmla="+- 0 1206 1143"/>
                <a:gd name="T27" fmla="*/ 1206 h 98"/>
                <a:gd name="T28" fmla="+- 0 19593 19586"/>
                <a:gd name="T29" fmla="*/ T28 w 64"/>
                <a:gd name="T30" fmla="+- 0 1233 1143"/>
                <a:gd name="T31" fmla="*/ 1233 h 98"/>
                <a:gd name="T32" fmla="+- 0 19608 19586"/>
                <a:gd name="T33" fmla="*/ T32 w 64"/>
                <a:gd name="T34" fmla="+- 0 1240 1143"/>
                <a:gd name="T35" fmla="*/ 1240 h 98"/>
                <a:gd name="T36" fmla="+- 0 19611 19586"/>
                <a:gd name="T37" fmla="*/ T36 w 64"/>
                <a:gd name="T38" fmla="+- 0 1240 1143"/>
                <a:gd name="T39" fmla="*/ 1240 h 98"/>
                <a:gd name="T40" fmla="+- 0 19614 19586"/>
                <a:gd name="T41" fmla="*/ T40 w 64"/>
                <a:gd name="T42" fmla="+- 0 1229 1143"/>
                <a:gd name="T43" fmla="*/ 1229 h 98"/>
                <a:gd name="T44" fmla="+- 0 19614 19586"/>
                <a:gd name="T45" fmla="*/ T44 w 64"/>
                <a:gd name="T46" fmla="+- 0 1227 1143"/>
                <a:gd name="T47" fmla="*/ 1227 h 98"/>
                <a:gd name="T48" fmla="+- 0 19615 19586"/>
                <a:gd name="T49" fmla="*/ T48 w 64"/>
                <a:gd name="T50" fmla="+- 0 1226 1143"/>
                <a:gd name="T51" fmla="*/ 1226 h 98"/>
                <a:gd name="T52" fmla="+- 0 19649 19586"/>
                <a:gd name="T53" fmla="*/ T52 w 64"/>
                <a:gd name="T54" fmla="+- 0 1216 1143"/>
                <a:gd name="T55" fmla="*/ 1216 h 98"/>
                <a:gd name="T56" fmla="+- 0 19646 19586"/>
                <a:gd name="T57" fmla="*/ T56 w 64"/>
                <a:gd name="T58" fmla="+- 0 1160 1143"/>
                <a:gd name="T59" fmla="*/ 1160 h 98"/>
                <a:gd name="T60" fmla="+- 0 19640 19586"/>
                <a:gd name="T61" fmla="*/ T60 w 64"/>
                <a:gd name="T62" fmla="+- 0 1157 1143"/>
                <a:gd name="T63" fmla="*/ 1157 h 98"/>
                <a:gd name="T64" fmla="+- 0 19627 19586"/>
                <a:gd name="T65" fmla="*/ T64 w 64"/>
                <a:gd name="T66" fmla="+- 0 1150 1143"/>
                <a:gd name="T67" fmla="*/ 1150 h 98"/>
                <a:gd name="T68" fmla="+- 0 19614 19586"/>
                <a:gd name="T69" fmla="*/ T68 w 64"/>
                <a:gd name="T70" fmla="+- 0 1144 1143"/>
                <a:gd name="T71" fmla="*/ 1144 h 98"/>
                <a:gd name="T72" fmla="+- 0 19609 19586"/>
                <a:gd name="T73" fmla="*/ T72 w 64"/>
                <a:gd name="T74" fmla="+- 0 1143 1143"/>
                <a:gd name="T75" fmla="*/ 1143 h 9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</a:cxnLst>
              <a:rect l="0" t="0" r="r" b="b"/>
              <a:pathLst>
                <a:path w="64" h="98">
                  <a:moveTo>
                    <a:pt x="23" y="0"/>
                  </a:moveTo>
                  <a:lnTo>
                    <a:pt x="20" y="10"/>
                  </a:lnTo>
                  <a:lnTo>
                    <a:pt x="11" y="28"/>
                  </a:lnTo>
                  <a:lnTo>
                    <a:pt x="3" y="45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63"/>
                  </a:lnTo>
                  <a:lnTo>
                    <a:pt x="7" y="90"/>
                  </a:lnTo>
                  <a:lnTo>
                    <a:pt x="22" y="97"/>
                  </a:lnTo>
                  <a:lnTo>
                    <a:pt x="25" y="97"/>
                  </a:lnTo>
                  <a:lnTo>
                    <a:pt x="28" y="86"/>
                  </a:lnTo>
                  <a:lnTo>
                    <a:pt x="28" y="84"/>
                  </a:lnTo>
                  <a:lnTo>
                    <a:pt x="29" y="83"/>
                  </a:lnTo>
                  <a:lnTo>
                    <a:pt x="63" y="73"/>
                  </a:lnTo>
                  <a:lnTo>
                    <a:pt x="60" y="17"/>
                  </a:lnTo>
                  <a:lnTo>
                    <a:pt x="54" y="14"/>
                  </a:lnTo>
                  <a:lnTo>
                    <a:pt x="41" y="7"/>
                  </a:lnTo>
                  <a:lnTo>
                    <a:pt x="2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E5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29" name="Freeform 202"/>
            <p:cNvSpPr>
              <a:spLocks/>
            </p:cNvSpPr>
            <p:nvPr/>
          </p:nvSpPr>
          <p:spPr bwMode="auto">
            <a:xfrm>
              <a:off x="19580" y="1142"/>
              <a:ext cx="30" cy="70"/>
            </a:xfrm>
            <a:custGeom>
              <a:avLst/>
              <a:gdLst>
                <a:gd name="T0" fmla="+- 0 19610 19580"/>
                <a:gd name="T1" fmla="*/ T0 w 30"/>
                <a:gd name="T2" fmla="+- 0 1142 1142"/>
                <a:gd name="T3" fmla="*/ 1142 h 70"/>
                <a:gd name="T4" fmla="+- 0 19586 19580"/>
                <a:gd name="T5" fmla="*/ T4 w 30"/>
                <a:gd name="T6" fmla="+- 0 1168 1142"/>
                <a:gd name="T7" fmla="*/ 1168 h 70"/>
                <a:gd name="T8" fmla="+- 0 19580 19580"/>
                <a:gd name="T9" fmla="*/ T8 w 30"/>
                <a:gd name="T10" fmla="+- 0 1198 1142"/>
                <a:gd name="T11" fmla="*/ 1198 h 70"/>
                <a:gd name="T12" fmla="+- 0 19588 19580"/>
                <a:gd name="T13" fmla="*/ T12 w 30"/>
                <a:gd name="T14" fmla="+- 0 1211 1142"/>
                <a:gd name="T15" fmla="*/ 1211 h 70"/>
                <a:gd name="T16" fmla="+- 0 19591 19580"/>
                <a:gd name="T17" fmla="*/ T16 w 30"/>
                <a:gd name="T18" fmla="+- 0 1212 1142"/>
                <a:gd name="T19" fmla="*/ 1212 h 70"/>
                <a:gd name="T20" fmla="+- 0 19610 19580"/>
                <a:gd name="T21" fmla="*/ T20 w 30"/>
                <a:gd name="T22" fmla="+- 0 1142 1142"/>
                <a:gd name="T23" fmla="*/ 1142 h 7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</a:cxnLst>
              <a:rect l="0" t="0" r="r" b="b"/>
              <a:pathLst>
                <a:path w="30" h="70">
                  <a:moveTo>
                    <a:pt x="30" y="0"/>
                  </a:moveTo>
                  <a:lnTo>
                    <a:pt x="6" y="26"/>
                  </a:lnTo>
                  <a:lnTo>
                    <a:pt x="0" y="56"/>
                  </a:lnTo>
                  <a:lnTo>
                    <a:pt x="8" y="69"/>
                  </a:lnTo>
                  <a:lnTo>
                    <a:pt x="11" y="7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D17E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0" name="Freeform 201"/>
            <p:cNvSpPr>
              <a:spLocks/>
            </p:cNvSpPr>
            <p:nvPr/>
          </p:nvSpPr>
          <p:spPr bwMode="auto">
            <a:xfrm>
              <a:off x="19599" y="1072"/>
              <a:ext cx="93" cy="137"/>
            </a:xfrm>
            <a:custGeom>
              <a:avLst/>
              <a:gdLst>
                <a:gd name="T0" fmla="+- 0 19621 19599"/>
                <a:gd name="T1" fmla="*/ T0 w 93"/>
                <a:gd name="T2" fmla="+- 0 1072 1072"/>
                <a:gd name="T3" fmla="*/ 1072 h 137"/>
                <a:gd name="T4" fmla="+- 0 19602 19599"/>
                <a:gd name="T5" fmla="*/ T4 w 93"/>
                <a:gd name="T6" fmla="+- 0 1130 1072"/>
                <a:gd name="T7" fmla="*/ 1130 h 137"/>
                <a:gd name="T8" fmla="+- 0 19599 19599"/>
                <a:gd name="T9" fmla="*/ T8 w 93"/>
                <a:gd name="T10" fmla="+- 0 1163 1072"/>
                <a:gd name="T11" fmla="*/ 1163 h 137"/>
                <a:gd name="T12" fmla="+- 0 19608 19599"/>
                <a:gd name="T13" fmla="*/ T12 w 93"/>
                <a:gd name="T14" fmla="+- 0 1179 1072"/>
                <a:gd name="T15" fmla="*/ 1179 h 137"/>
                <a:gd name="T16" fmla="+- 0 19623 19599"/>
                <a:gd name="T17" fmla="*/ T16 w 93"/>
                <a:gd name="T18" fmla="+- 0 1190 1072"/>
                <a:gd name="T19" fmla="*/ 1190 h 137"/>
                <a:gd name="T20" fmla="+- 0 19648 19599"/>
                <a:gd name="T21" fmla="*/ T20 w 93"/>
                <a:gd name="T22" fmla="+- 0 1206 1072"/>
                <a:gd name="T23" fmla="*/ 1206 h 137"/>
                <a:gd name="T24" fmla="+- 0 19662 19599"/>
                <a:gd name="T25" fmla="*/ T24 w 93"/>
                <a:gd name="T26" fmla="+- 0 1209 1072"/>
                <a:gd name="T27" fmla="*/ 1209 h 137"/>
                <a:gd name="T28" fmla="+- 0 19672 19599"/>
                <a:gd name="T29" fmla="*/ T28 w 93"/>
                <a:gd name="T30" fmla="+- 0 1198 1072"/>
                <a:gd name="T31" fmla="*/ 1198 h 137"/>
                <a:gd name="T32" fmla="+- 0 19682 19599"/>
                <a:gd name="T33" fmla="*/ T32 w 93"/>
                <a:gd name="T34" fmla="+- 0 1170 1072"/>
                <a:gd name="T35" fmla="*/ 1170 h 137"/>
                <a:gd name="T36" fmla="+- 0 19690 19599"/>
                <a:gd name="T37" fmla="*/ T36 w 93"/>
                <a:gd name="T38" fmla="+- 0 1145 1072"/>
                <a:gd name="T39" fmla="*/ 1145 h 137"/>
                <a:gd name="T40" fmla="+- 0 19692 19599"/>
                <a:gd name="T41" fmla="*/ T40 w 93"/>
                <a:gd name="T42" fmla="+- 0 1127 1072"/>
                <a:gd name="T43" fmla="*/ 1127 h 137"/>
                <a:gd name="T44" fmla="+- 0 19691 19599"/>
                <a:gd name="T45" fmla="*/ T44 w 93"/>
                <a:gd name="T46" fmla="+- 0 1109 1072"/>
                <a:gd name="T47" fmla="*/ 1109 h 137"/>
                <a:gd name="T48" fmla="+- 0 19686 19599"/>
                <a:gd name="T49" fmla="*/ T48 w 93"/>
                <a:gd name="T50" fmla="+- 0 1081 1072"/>
                <a:gd name="T51" fmla="*/ 1081 h 137"/>
                <a:gd name="T52" fmla="+- 0 19621 19599"/>
                <a:gd name="T53" fmla="*/ T52 w 93"/>
                <a:gd name="T54" fmla="+- 0 1072 1072"/>
                <a:gd name="T55" fmla="*/ 1072 h 13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</a:cxnLst>
              <a:rect l="0" t="0" r="r" b="b"/>
              <a:pathLst>
                <a:path w="93" h="137">
                  <a:moveTo>
                    <a:pt x="22" y="0"/>
                  </a:moveTo>
                  <a:lnTo>
                    <a:pt x="3" y="58"/>
                  </a:lnTo>
                  <a:lnTo>
                    <a:pt x="0" y="91"/>
                  </a:lnTo>
                  <a:lnTo>
                    <a:pt x="9" y="107"/>
                  </a:lnTo>
                  <a:lnTo>
                    <a:pt x="24" y="118"/>
                  </a:lnTo>
                  <a:lnTo>
                    <a:pt x="49" y="134"/>
                  </a:lnTo>
                  <a:lnTo>
                    <a:pt x="63" y="137"/>
                  </a:lnTo>
                  <a:lnTo>
                    <a:pt x="73" y="126"/>
                  </a:lnTo>
                  <a:lnTo>
                    <a:pt x="83" y="98"/>
                  </a:lnTo>
                  <a:lnTo>
                    <a:pt x="91" y="73"/>
                  </a:lnTo>
                  <a:lnTo>
                    <a:pt x="93" y="55"/>
                  </a:lnTo>
                  <a:lnTo>
                    <a:pt x="92" y="37"/>
                  </a:lnTo>
                  <a:lnTo>
                    <a:pt x="87" y="9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2B2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1" name="Rectangle 200"/>
            <p:cNvSpPr>
              <a:spLocks noChangeArrowheads="1"/>
            </p:cNvSpPr>
            <p:nvPr/>
          </p:nvSpPr>
          <p:spPr bwMode="auto">
            <a:xfrm>
              <a:off x="19464" y="800"/>
              <a:ext cx="105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2" name="Freeform 199"/>
            <p:cNvSpPr>
              <a:spLocks/>
            </p:cNvSpPr>
            <p:nvPr/>
          </p:nvSpPr>
          <p:spPr bwMode="auto">
            <a:xfrm>
              <a:off x="19514" y="780"/>
              <a:ext cx="12" cy="30"/>
            </a:xfrm>
            <a:custGeom>
              <a:avLst/>
              <a:gdLst>
                <a:gd name="T0" fmla="+- 0 19526 19515"/>
                <a:gd name="T1" fmla="*/ T0 w 12"/>
                <a:gd name="T2" fmla="+- 0 781 781"/>
                <a:gd name="T3" fmla="*/ 781 h 30"/>
                <a:gd name="T4" fmla="+- 0 19515 19515"/>
                <a:gd name="T5" fmla="*/ T4 w 12"/>
                <a:gd name="T6" fmla="+- 0 781 781"/>
                <a:gd name="T7" fmla="*/ 781 h 30"/>
                <a:gd name="T8" fmla="+- 0 19517 19515"/>
                <a:gd name="T9" fmla="*/ T8 w 12"/>
                <a:gd name="T10" fmla="+- 0 806 781"/>
                <a:gd name="T11" fmla="*/ 806 h 30"/>
                <a:gd name="T12" fmla="+- 0 19521 19515"/>
                <a:gd name="T13" fmla="*/ T12 w 12"/>
                <a:gd name="T14" fmla="+- 0 810 781"/>
                <a:gd name="T15" fmla="*/ 810 h 30"/>
                <a:gd name="T16" fmla="+- 0 19522 19515"/>
                <a:gd name="T17" fmla="*/ T16 w 12"/>
                <a:gd name="T18" fmla="+- 0 806 781"/>
                <a:gd name="T19" fmla="*/ 806 h 30"/>
                <a:gd name="T20" fmla="+- 0 19526 19515"/>
                <a:gd name="T21" fmla="*/ T20 w 12"/>
                <a:gd name="T22" fmla="+- 0 781 781"/>
                <a:gd name="T23" fmla="*/ 781 h 3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</a:cxnLst>
              <a:rect l="0" t="0" r="r" b="b"/>
              <a:pathLst>
                <a:path w="12" h="30">
                  <a:moveTo>
                    <a:pt x="11" y="0"/>
                  </a:moveTo>
                  <a:lnTo>
                    <a:pt x="0" y="0"/>
                  </a:lnTo>
                  <a:lnTo>
                    <a:pt x="2" y="25"/>
                  </a:lnTo>
                  <a:lnTo>
                    <a:pt x="6" y="29"/>
                  </a:lnTo>
                  <a:lnTo>
                    <a:pt x="7" y="2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37A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3" name="Freeform 198"/>
            <p:cNvSpPr>
              <a:spLocks/>
            </p:cNvSpPr>
            <p:nvPr/>
          </p:nvSpPr>
          <p:spPr bwMode="auto">
            <a:xfrm>
              <a:off x="19233" y="1218"/>
              <a:ext cx="52" cy="56"/>
            </a:xfrm>
            <a:custGeom>
              <a:avLst/>
              <a:gdLst>
                <a:gd name="T0" fmla="+- 0 19248 19234"/>
                <a:gd name="T1" fmla="*/ T0 w 52"/>
                <a:gd name="T2" fmla="+- 0 1218 1218"/>
                <a:gd name="T3" fmla="*/ 1218 h 56"/>
                <a:gd name="T4" fmla="+- 0 19240 19234"/>
                <a:gd name="T5" fmla="*/ T4 w 52"/>
                <a:gd name="T6" fmla="+- 0 1222 1218"/>
                <a:gd name="T7" fmla="*/ 1222 h 56"/>
                <a:gd name="T8" fmla="+- 0 19235 19234"/>
                <a:gd name="T9" fmla="*/ T8 w 52"/>
                <a:gd name="T10" fmla="+- 0 1229 1218"/>
                <a:gd name="T11" fmla="*/ 1229 h 56"/>
                <a:gd name="T12" fmla="+- 0 19234 19234"/>
                <a:gd name="T13" fmla="*/ T12 w 52"/>
                <a:gd name="T14" fmla="+- 0 1238 1218"/>
                <a:gd name="T15" fmla="*/ 1238 h 56"/>
                <a:gd name="T16" fmla="+- 0 19236 19234"/>
                <a:gd name="T17" fmla="*/ T16 w 52"/>
                <a:gd name="T18" fmla="+- 0 1249 1218"/>
                <a:gd name="T19" fmla="*/ 1249 h 56"/>
                <a:gd name="T20" fmla="+- 0 19242 19234"/>
                <a:gd name="T21" fmla="*/ T20 w 52"/>
                <a:gd name="T22" fmla="+- 0 1260 1218"/>
                <a:gd name="T23" fmla="*/ 1260 h 56"/>
                <a:gd name="T24" fmla="+- 0 19251 19234"/>
                <a:gd name="T25" fmla="*/ T24 w 52"/>
                <a:gd name="T26" fmla="+- 0 1268 1218"/>
                <a:gd name="T27" fmla="*/ 1268 h 56"/>
                <a:gd name="T28" fmla="+- 0 19261 19234"/>
                <a:gd name="T29" fmla="*/ T28 w 52"/>
                <a:gd name="T30" fmla="+- 0 1273 1218"/>
                <a:gd name="T31" fmla="*/ 1273 h 56"/>
                <a:gd name="T32" fmla="+- 0 19271 19234"/>
                <a:gd name="T33" fmla="*/ T32 w 52"/>
                <a:gd name="T34" fmla="+- 0 1274 1218"/>
                <a:gd name="T35" fmla="*/ 1274 h 56"/>
                <a:gd name="T36" fmla="+- 0 19279 19234"/>
                <a:gd name="T37" fmla="*/ T36 w 52"/>
                <a:gd name="T38" fmla="+- 0 1271 1218"/>
                <a:gd name="T39" fmla="*/ 1271 h 56"/>
                <a:gd name="T40" fmla="+- 0 19284 19234"/>
                <a:gd name="T41" fmla="*/ T40 w 52"/>
                <a:gd name="T42" fmla="+- 0 1264 1218"/>
                <a:gd name="T43" fmla="*/ 1264 h 56"/>
                <a:gd name="T44" fmla="+- 0 19285 19234"/>
                <a:gd name="T45" fmla="*/ T44 w 52"/>
                <a:gd name="T46" fmla="+- 0 1254 1218"/>
                <a:gd name="T47" fmla="*/ 1254 h 56"/>
                <a:gd name="T48" fmla="+- 0 19283 19234"/>
                <a:gd name="T49" fmla="*/ T48 w 52"/>
                <a:gd name="T50" fmla="+- 0 1243 1218"/>
                <a:gd name="T51" fmla="*/ 1243 h 56"/>
                <a:gd name="T52" fmla="+- 0 19276 19234"/>
                <a:gd name="T53" fmla="*/ T52 w 52"/>
                <a:gd name="T54" fmla="+- 0 1233 1218"/>
                <a:gd name="T55" fmla="*/ 1233 h 56"/>
                <a:gd name="T56" fmla="+- 0 19267 19234"/>
                <a:gd name="T57" fmla="*/ T56 w 52"/>
                <a:gd name="T58" fmla="+- 0 1224 1218"/>
                <a:gd name="T59" fmla="*/ 1224 h 56"/>
                <a:gd name="T60" fmla="+- 0 19257 19234"/>
                <a:gd name="T61" fmla="*/ T60 w 52"/>
                <a:gd name="T62" fmla="+- 0 1219 1218"/>
                <a:gd name="T63" fmla="*/ 1219 h 56"/>
                <a:gd name="T64" fmla="+- 0 19248 19234"/>
                <a:gd name="T65" fmla="*/ T64 w 52"/>
                <a:gd name="T66" fmla="+- 0 1218 1218"/>
                <a:gd name="T67" fmla="*/ 1218 h 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</a:cxnLst>
              <a:rect l="0" t="0" r="r" b="b"/>
              <a:pathLst>
                <a:path w="52" h="56">
                  <a:moveTo>
                    <a:pt x="14" y="0"/>
                  </a:moveTo>
                  <a:lnTo>
                    <a:pt x="6" y="4"/>
                  </a:lnTo>
                  <a:lnTo>
                    <a:pt x="1" y="11"/>
                  </a:lnTo>
                  <a:lnTo>
                    <a:pt x="0" y="20"/>
                  </a:lnTo>
                  <a:lnTo>
                    <a:pt x="2" y="31"/>
                  </a:lnTo>
                  <a:lnTo>
                    <a:pt x="8" y="42"/>
                  </a:lnTo>
                  <a:lnTo>
                    <a:pt x="17" y="50"/>
                  </a:lnTo>
                  <a:lnTo>
                    <a:pt x="27" y="55"/>
                  </a:lnTo>
                  <a:lnTo>
                    <a:pt x="37" y="56"/>
                  </a:lnTo>
                  <a:lnTo>
                    <a:pt x="45" y="53"/>
                  </a:lnTo>
                  <a:lnTo>
                    <a:pt x="50" y="46"/>
                  </a:lnTo>
                  <a:lnTo>
                    <a:pt x="51" y="36"/>
                  </a:lnTo>
                  <a:lnTo>
                    <a:pt x="49" y="25"/>
                  </a:lnTo>
                  <a:lnTo>
                    <a:pt x="42" y="15"/>
                  </a:lnTo>
                  <a:lnTo>
                    <a:pt x="33" y="6"/>
                  </a:lnTo>
                  <a:lnTo>
                    <a:pt x="23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A7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4" name="Freeform 197"/>
            <p:cNvSpPr>
              <a:spLocks/>
            </p:cNvSpPr>
            <p:nvPr/>
          </p:nvSpPr>
          <p:spPr bwMode="auto">
            <a:xfrm>
              <a:off x="19251" y="1228"/>
              <a:ext cx="23" cy="22"/>
            </a:xfrm>
            <a:custGeom>
              <a:avLst/>
              <a:gdLst>
                <a:gd name="T0" fmla="+- 0 19261 19252"/>
                <a:gd name="T1" fmla="*/ T0 w 23"/>
                <a:gd name="T2" fmla="+- 0 1229 1229"/>
                <a:gd name="T3" fmla="*/ 1229 h 22"/>
                <a:gd name="T4" fmla="+- 0 19257 19252"/>
                <a:gd name="T5" fmla="*/ T4 w 23"/>
                <a:gd name="T6" fmla="+- 0 1229 1229"/>
                <a:gd name="T7" fmla="*/ 1229 h 22"/>
                <a:gd name="T8" fmla="+- 0 19256 19252"/>
                <a:gd name="T9" fmla="*/ T8 w 23"/>
                <a:gd name="T10" fmla="+- 0 1229 1229"/>
                <a:gd name="T11" fmla="*/ 1229 h 22"/>
                <a:gd name="T12" fmla="+- 0 19252 19252"/>
                <a:gd name="T13" fmla="*/ T12 w 23"/>
                <a:gd name="T14" fmla="+- 0 1232 1229"/>
                <a:gd name="T15" fmla="*/ 1232 h 22"/>
                <a:gd name="T16" fmla="+- 0 19253 19252"/>
                <a:gd name="T17" fmla="*/ T16 w 23"/>
                <a:gd name="T18" fmla="+- 0 1239 1229"/>
                <a:gd name="T19" fmla="*/ 1239 h 22"/>
                <a:gd name="T20" fmla="+- 0 19260 19252"/>
                <a:gd name="T21" fmla="*/ T20 w 23"/>
                <a:gd name="T22" fmla="+- 0 1248 1229"/>
                <a:gd name="T23" fmla="*/ 1248 h 22"/>
                <a:gd name="T24" fmla="+- 0 19264 19252"/>
                <a:gd name="T25" fmla="*/ T24 w 23"/>
                <a:gd name="T26" fmla="+- 0 1251 1229"/>
                <a:gd name="T27" fmla="*/ 1251 h 22"/>
                <a:gd name="T28" fmla="+- 0 19267 19252"/>
                <a:gd name="T29" fmla="*/ T28 w 23"/>
                <a:gd name="T30" fmla="+- 0 1251 1229"/>
                <a:gd name="T31" fmla="*/ 1251 h 22"/>
                <a:gd name="T32" fmla="+- 0 19269 19252"/>
                <a:gd name="T33" fmla="*/ T32 w 23"/>
                <a:gd name="T34" fmla="+- 0 1251 1229"/>
                <a:gd name="T35" fmla="*/ 1251 h 22"/>
                <a:gd name="T36" fmla="+- 0 19270 19252"/>
                <a:gd name="T37" fmla="*/ T36 w 23"/>
                <a:gd name="T38" fmla="+- 0 1250 1229"/>
                <a:gd name="T39" fmla="*/ 1250 h 22"/>
                <a:gd name="T40" fmla="+- 0 19274 19252"/>
                <a:gd name="T41" fmla="*/ T40 w 23"/>
                <a:gd name="T42" fmla="+- 0 1247 1229"/>
                <a:gd name="T43" fmla="*/ 1247 h 22"/>
                <a:gd name="T44" fmla="+- 0 19273 19252"/>
                <a:gd name="T45" fmla="*/ T44 w 23"/>
                <a:gd name="T46" fmla="+- 0 1241 1229"/>
                <a:gd name="T47" fmla="*/ 1241 h 22"/>
                <a:gd name="T48" fmla="+- 0 19265 19252"/>
                <a:gd name="T49" fmla="*/ T48 w 23"/>
                <a:gd name="T50" fmla="+- 0 1231 1229"/>
                <a:gd name="T51" fmla="*/ 1231 h 22"/>
                <a:gd name="T52" fmla="+- 0 19261 19252"/>
                <a:gd name="T53" fmla="*/ T52 w 23"/>
                <a:gd name="T54" fmla="+- 0 1229 1229"/>
                <a:gd name="T55" fmla="*/ 1229 h 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</a:cxnLst>
              <a:rect l="0" t="0" r="r" b="b"/>
              <a:pathLst>
                <a:path w="23" h="22">
                  <a:moveTo>
                    <a:pt x="9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1" y="10"/>
                  </a:lnTo>
                  <a:lnTo>
                    <a:pt x="8" y="19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7" y="22"/>
                  </a:lnTo>
                  <a:lnTo>
                    <a:pt x="18" y="21"/>
                  </a:lnTo>
                  <a:lnTo>
                    <a:pt x="22" y="18"/>
                  </a:lnTo>
                  <a:lnTo>
                    <a:pt x="21" y="12"/>
                  </a:lnTo>
                  <a:lnTo>
                    <a:pt x="13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876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5" name="Freeform 196"/>
            <p:cNvSpPr>
              <a:spLocks/>
            </p:cNvSpPr>
            <p:nvPr/>
          </p:nvSpPr>
          <p:spPr bwMode="auto">
            <a:xfrm>
              <a:off x="19348" y="1147"/>
              <a:ext cx="46" cy="61"/>
            </a:xfrm>
            <a:custGeom>
              <a:avLst/>
              <a:gdLst>
                <a:gd name="T0" fmla="+- 0 19358 19348"/>
                <a:gd name="T1" fmla="*/ T0 w 46"/>
                <a:gd name="T2" fmla="+- 0 1148 1148"/>
                <a:gd name="T3" fmla="*/ 1148 h 61"/>
                <a:gd name="T4" fmla="+- 0 19352 19348"/>
                <a:gd name="T5" fmla="*/ T4 w 46"/>
                <a:gd name="T6" fmla="+- 0 1149 1148"/>
                <a:gd name="T7" fmla="*/ 1149 h 61"/>
                <a:gd name="T8" fmla="+- 0 19348 19348"/>
                <a:gd name="T9" fmla="*/ T8 w 46"/>
                <a:gd name="T10" fmla="+- 0 1154 1148"/>
                <a:gd name="T11" fmla="*/ 1154 h 61"/>
                <a:gd name="T12" fmla="+- 0 19348 19348"/>
                <a:gd name="T13" fmla="*/ T12 w 46"/>
                <a:gd name="T14" fmla="+- 0 1163 1148"/>
                <a:gd name="T15" fmla="*/ 1163 h 61"/>
                <a:gd name="T16" fmla="+- 0 19384 19348"/>
                <a:gd name="T17" fmla="*/ T16 w 46"/>
                <a:gd name="T18" fmla="+- 0 1209 1148"/>
                <a:gd name="T19" fmla="*/ 1209 h 61"/>
                <a:gd name="T20" fmla="+- 0 19390 19348"/>
                <a:gd name="T21" fmla="*/ T20 w 46"/>
                <a:gd name="T22" fmla="+- 0 1208 1148"/>
                <a:gd name="T23" fmla="*/ 1208 h 61"/>
                <a:gd name="T24" fmla="+- 0 19394 19348"/>
                <a:gd name="T25" fmla="*/ T24 w 46"/>
                <a:gd name="T26" fmla="+- 0 1202 1148"/>
                <a:gd name="T27" fmla="*/ 1202 h 61"/>
                <a:gd name="T28" fmla="+- 0 19394 19348"/>
                <a:gd name="T29" fmla="*/ T28 w 46"/>
                <a:gd name="T30" fmla="+- 0 1193 1148"/>
                <a:gd name="T31" fmla="*/ 1193 h 61"/>
                <a:gd name="T32" fmla="+- 0 19358 19348"/>
                <a:gd name="T33" fmla="*/ T32 w 46"/>
                <a:gd name="T34" fmla="+- 0 1148 1148"/>
                <a:gd name="T35" fmla="*/ 1148 h 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</a:cxnLst>
              <a:rect l="0" t="0" r="r" b="b"/>
              <a:pathLst>
                <a:path w="46" h="61">
                  <a:moveTo>
                    <a:pt x="10" y="0"/>
                  </a:moveTo>
                  <a:lnTo>
                    <a:pt x="4" y="1"/>
                  </a:lnTo>
                  <a:lnTo>
                    <a:pt x="0" y="6"/>
                  </a:lnTo>
                  <a:lnTo>
                    <a:pt x="0" y="15"/>
                  </a:lnTo>
                  <a:lnTo>
                    <a:pt x="36" y="61"/>
                  </a:lnTo>
                  <a:lnTo>
                    <a:pt x="42" y="60"/>
                  </a:lnTo>
                  <a:lnTo>
                    <a:pt x="46" y="54"/>
                  </a:lnTo>
                  <a:lnTo>
                    <a:pt x="46" y="4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3A7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6" name="Freeform 195"/>
            <p:cNvSpPr>
              <a:spLocks/>
            </p:cNvSpPr>
            <p:nvPr/>
          </p:nvSpPr>
          <p:spPr bwMode="auto">
            <a:xfrm>
              <a:off x="19351" y="1151"/>
              <a:ext cx="36" cy="54"/>
            </a:xfrm>
            <a:custGeom>
              <a:avLst/>
              <a:gdLst>
                <a:gd name="T0" fmla="+- 0 19357 19351"/>
                <a:gd name="T1" fmla="*/ T0 w 36"/>
                <a:gd name="T2" fmla="+- 0 1152 1152"/>
                <a:gd name="T3" fmla="*/ 1152 h 54"/>
                <a:gd name="T4" fmla="+- 0 19351 19351"/>
                <a:gd name="T5" fmla="*/ T4 w 36"/>
                <a:gd name="T6" fmla="+- 0 1156 1152"/>
                <a:gd name="T7" fmla="*/ 1156 h 54"/>
                <a:gd name="T8" fmla="+- 0 19353 19351"/>
                <a:gd name="T9" fmla="*/ T8 w 36"/>
                <a:gd name="T10" fmla="+- 0 1170 1152"/>
                <a:gd name="T11" fmla="*/ 1170 h 54"/>
                <a:gd name="T12" fmla="+- 0 19371 19351"/>
                <a:gd name="T13" fmla="*/ T12 w 36"/>
                <a:gd name="T14" fmla="+- 0 1198 1152"/>
                <a:gd name="T15" fmla="*/ 1198 h 54"/>
                <a:gd name="T16" fmla="+- 0 19383 19351"/>
                <a:gd name="T17" fmla="*/ T16 w 36"/>
                <a:gd name="T18" fmla="+- 0 1205 1152"/>
                <a:gd name="T19" fmla="*/ 1205 h 54"/>
                <a:gd name="T20" fmla="+- 0 19386 19351"/>
                <a:gd name="T21" fmla="*/ T20 w 36"/>
                <a:gd name="T22" fmla="+- 0 1203 1152"/>
                <a:gd name="T23" fmla="*/ 1203 h 54"/>
                <a:gd name="T24" fmla="+- 0 19377 19351"/>
                <a:gd name="T25" fmla="*/ T24 w 36"/>
                <a:gd name="T26" fmla="+- 0 1194 1152"/>
                <a:gd name="T27" fmla="*/ 1194 h 54"/>
                <a:gd name="T28" fmla="+- 0 19359 19351"/>
                <a:gd name="T29" fmla="*/ T28 w 36"/>
                <a:gd name="T30" fmla="+- 0 1167 1152"/>
                <a:gd name="T31" fmla="*/ 1167 h 54"/>
                <a:gd name="T32" fmla="+- 0 19354 19351"/>
                <a:gd name="T33" fmla="*/ T32 w 36"/>
                <a:gd name="T34" fmla="+- 0 1154 1152"/>
                <a:gd name="T35" fmla="*/ 1154 h 54"/>
                <a:gd name="T36" fmla="+- 0 19357 19351"/>
                <a:gd name="T37" fmla="*/ T36 w 36"/>
                <a:gd name="T38" fmla="+- 0 1152 1152"/>
                <a:gd name="T39" fmla="*/ 1152 h 5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</a:cxnLst>
              <a:rect l="0" t="0" r="r" b="b"/>
              <a:pathLst>
                <a:path w="36" h="54">
                  <a:moveTo>
                    <a:pt x="6" y="0"/>
                  </a:moveTo>
                  <a:lnTo>
                    <a:pt x="0" y="4"/>
                  </a:lnTo>
                  <a:lnTo>
                    <a:pt x="2" y="18"/>
                  </a:lnTo>
                  <a:lnTo>
                    <a:pt x="20" y="46"/>
                  </a:lnTo>
                  <a:lnTo>
                    <a:pt x="32" y="53"/>
                  </a:lnTo>
                  <a:lnTo>
                    <a:pt x="35" y="51"/>
                  </a:lnTo>
                  <a:lnTo>
                    <a:pt x="26" y="42"/>
                  </a:lnTo>
                  <a:lnTo>
                    <a:pt x="8" y="15"/>
                  </a:lnTo>
                  <a:lnTo>
                    <a:pt x="3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2B4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7" name="AutoShape 194"/>
            <p:cNvSpPr>
              <a:spLocks/>
            </p:cNvSpPr>
            <p:nvPr/>
          </p:nvSpPr>
          <p:spPr bwMode="auto">
            <a:xfrm>
              <a:off x="19255" y="1161"/>
              <a:ext cx="122" cy="89"/>
            </a:xfrm>
            <a:custGeom>
              <a:avLst/>
              <a:gdLst>
                <a:gd name="T0" fmla="+- 0 19259 19255"/>
                <a:gd name="T1" fmla="*/ T0 w 122"/>
                <a:gd name="T2" fmla="+- 0 1236 1161"/>
                <a:gd name="T3" fmla="*/ 1236 h 89"/>
                <a:gd name="T4" fmla="+- 0 19255 19255"/>
                <a:gd name="T5" fmla="*/ T4 w 122"/>
                <a:gd name="T6" fmla="+- 0 1250 1161"/>
                <a:gd name="T7" fmla="*/ 1250 h 89"/>
                <a:gd name="T8" fmla="+- 0 19270 19255"/>
                <a:gd name="T9" fmla="*/ T8 w 122"/>
                <a:gd name="T10" fmla="+- 0 1250 1161"/>
                <a:gd name="T11" fmla="*/ 1250 h 89"/>
                <a:gd name="T12" fmla="+- 0 19271 19255"/>
                <a:gd name="T13" fmla="*/ T12 w 122"/>
                <a:gd name="T14" fmla="+- 0 1245 1161"/>
                <a:gd name="T15" fmla="*/ 1245 h 89"/>
                <a:gd name="T16" fmla="+- 0 19287 19255"/>
                <a:gd name="T17" fmla="*/ T16 w 122"/>
                <a:gd name="T18" fmla="+- 0 1237 1161"/>
                <a:gd name="T19" fmla="*/ 1237 h 89"/>
                <a:gd name="T20" fmla="+- 0 19264 19255"/>
                <a:gd name="T21" fmla="*/ T20 w 122"/>
                <a:gd name="T22" fmla="+- 0 1237 1161"/>
                <a:gd name="T23" fmla="*/ 1237 h 89"/>
                <a:gd name="T24" fmla="+- 0 19259 19255"/>
                <a:gd name="T25" fmla="*/ T24 w 122"/>
                <a:gd name="T26" fmla="+- 0 1236 1161"/>
                <a:gd name="T27" fmla="*/ 1236 h 89"/>
                <a:gd name="T28" fmla="+- 0 19348 19255"/>
                <a:gd name="T29" fmla="*/ T28 w 122"/>
                <a:gd name="T30" fmla="+- 0 1161 1161"/>
                <a:gd name="T31" fmla="*/ 1161 h 89"/>
                <a:gd name="T32" fmla="+- 0 19324 19255"/>
                <a:gd name="T33" fmla="*/ T32 w 122"/>
                <a:gd name="T34" fmla="+- 0 1188 1161"/>
                <a:gd name="T35" fmla="*/ 1188 h 89"/>
                <a:gd name="T36" fmla="+- 0 19301 19255"/>
                <a:gd name="T37" fmla="*/ T36 w 122"/>
                <a:gd name="T38" fmla="+- 0 1208 1161"/>
                <a:gd name="T39" fmla="*/ 1208 h 89"/>
                <a:gd name="T40" fmla="+- 0 19283 19255"/>
                <a:gd name="T41" fmla="*/ T40 w 122"/>
                <a:gd name="T42" fmla="+- 0 1223 1161"/>
                <a:gd name="T43" fmla="*/ 1223 h 89"/>
                <a:gd name="T44" fmla="+- 0 19264 19255"/>
                <a:gd name="T45" fmla="*/ T44 w 122"/>
                <a:gd name="T46" fmla="+- 0 1237 1161"/>
                <a:gd name="T47" fmla="*/ 1237 h 89"/>
                <a:gd name="T48" fmla="+- 0 19287 19255"/>
                <a:gd name="T49" fmla="*/ T48 w 122"/>
                <a:gd name="T50" fmla="+- 0 1237 1161"/>
                <a:gd name="T51" fmla="*/ 1237 h 89"/>
                <a:gd name="T52" fmla="+- 0 19293 19255"/>
                <a:gd name="T53" fmla="*/ T52 w 122"/>
                <a:gd name="T54" fmla="+- 0 1235 1161"/>
                <a:gd name="T55" fmla="*/ 1235 h 89"/>
                <a:gd name="T56" fmla="+- 0 19314 19255"/>
                <a:gd name="T57" fmla="*/ T56 w 122"/>
                <a:gd name="T58" fmla="+- 0 1225 1161"/>
                <a:gd name="T59" fmla="*/ 1225 h 89"/>
                <a:gd name="T60" fmla="+- 0 19342 19255"/>
                <a:gd name="T61" fmla="*/ T60 w 122"/>
                <a:gd name="T62" fmla="+- 0 1215 1161"/>
                <a:gd name="T63" fmla="*/ 1215 h 89"/>
                <a:gd name="T64" fmla="+- 0 19377 19255"/>
                <a:gd name="T65" fmla="*/ T64 w 122"/>
                <a:gd name="T66" fmla="+- 0 1205 1161"/>
                <a:gd name="T67" fmla="*/ 1205 h 89"/>
                <a:gd name="T68" fmla="+- 0 19364 19255"/>
                <a:gd name="T69" fmla="*/ T68 w 122"/>
                <a:gd name="T70" fmla="+- 0 1196 1161"/>
                <a:gd name="T71" fmla="*/ 1196 h 89"/>
                <a:gd name="T72" fmla="+- 0 19356 19255"/>
                <a:gd name="T73" fmla="*/ T72 w 122"/>
                <a:gd name="T74" fmla="+- 0 1188 1161"/>
                <a:gd name="T75" fmla="*/ 1188 h 89"/>
                <a:gd name="T76" fmla="+- 0 19352 19255"/>
                <a:gd name="T77" fmla="*/ T76 w 122"/>
                <a:gd name="T78" fmla="+- 0 1178 1161"/>
                <a:gd name="T79" fmla="*/ 1178 h 89"/>
                <a:gd name="T80" fmla="+- 0 19348 19255"/>
                <a:gd name="T81" fmla="*/ T80 w 122"/>
                <a:gd name="T82" fmla="+- 0 1161 1161"/>
                <a:gd name="T83" fmla="*/ 1161 h 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</a:cxnLst>
              <a:rect l="0" t="0" r="r" b="b"/>
              <a:pathLst>
                <a:path w="122" h="89">
                  <a:moveTo>
                    <a:pt x="4" y="75"/>
                  </a:moveTo>
                  <a:lnTo>
                    <a:pt x="0" y="89"/>
                  </a:lnTo>
                  <a:lnTo>
                    <a:pt x="15" y="89"/>
                  </a:lnTo>
                  <a:lnTo>
                    <a:pt x="16" y="84"/>
                  </a:lnTo>
                  <a:lnTo>
                    <a:pt x="32" y="76"/>
                  </a:lnTo>
                  <a:lnTo>
                    <a:pt x="9" y="76"/>
                  </a:lnTo>
                  <a:lnTo>
                    <a:pt x="4" y="75"/>
                  </a:lnTo>
                  <a:close/>
                  <a:moveTo>
                    <a:pt x="93" y="0"/>
                  </a:moveTo>
                  <a:lnTo>
                    <a:pt x="69" y="27"/>
                  </a:lnTo>
                  <a:lnTo>
                    <a:pt x="46" y="47"/>
                  </a:lnTo>
                  <a:lnTo>
                    <a:pt x="28" y="62"/>
                  </a:lnTo>
                  <a:lnTo>
                    <a:pt x="9" y="76"/>
                  </a:lnTo>
                  <a:lnTo>
                    <a:pt x="32" y="76"/>
                  </a:lnTo>
                  <a:lnTo>
                    <a:pt x="38" y="74"/>
                  </a:lnTo>
                  <a:lnTo>
                    <a:pt x="59" y="64"/>
                  </a:lnTo>
                  <a:lnTo>
                    <a:pt x="87" y="54"/>
                  </a:lnTo>
                  <a:lnTo>
                    <a:pt x="122" y="44"/>
                  </a:lnTo>
                  <a:lnTo>
                    <a:pt x="109" y="35"/>
                  </a:lnTo>
                  <a:lnTo>
                    <a:pt x="101" y="27"/>
                  </a:lnTo>
                  <a:lnTo>
                    <a:pt x="97" y="17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4587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8" name="Freeform 193"/>
            <p:cNvSpPr>
              <a:spLocks/>
            </p:cNvSpPr>
            <p:nvPr/>
          </p:nvSpPr>
          <p:spPr bwMode="auto">
            <a:xfrm>
              <a:off x="19246" y="1162"/>
              <a:ext cx="62" cy="93"/>
            </a:xfrm>
            <a:custGeom>
              <a:avLst/>
              <a:gdLst>
                <a:gd name="T0" fmla="+- 0 19280 19246"/>
                <a:gd name="T1" fmla="*/ T0 w 62"/>
                <a:gd name="T2" fmla="+- 0 1163 1163"/>
                <a:gd name="T3" fmla="*/ 1163 h 93"/>
                <a:gd name="T4" fmla="+- 0 19274 19246"/>
                <a:gd name="T5" fmla="*/ T4 w 62"/>
                <a:gd name="T6" fmla="+- 0 1164 1163"/>
                <a:gd name="T7" fmla="*/ 1164 h 93"/>
                <a:gd name="T8" fmla="+- 0 19263 19246"/>
                <a:gd name="T9" fmla="*/ T8 w 62"/>
                <a:gd name="T10" fmla="+- 0 1171 1163"/>
                <a:gd name="T11" fmla="*/ 1171 h 93"/>
                <a:gd name="T12" fmla="+- 0 19251 19246"/>
                <a:gd name="T13" fmla="*/ T12 w 62"/>
                <a:gd name="T14" fmla="+- 0 1180 1163"/>
                <a:gd name="T15" fmla="*/ 1180 h 93"/>
                <a:gd name="T16" fmla="+- 0 19246 19246"/>
                <a:gd name="T17" fmla="*/ T16 w 62"/>
                <a:gd name="T18" fmla="+- 0 1184 1163"/>
                <a:gd name="T19" fmla="*/ 1184 h 93"/>
                <a:gd name="T20" fmla="+- 0 19251 19246"/>
                <a:gd name="T21" fmla="*/ T20 w 62"/>
                <a:gd name="T22" fmla="+- 0 1237 1163"/>
                <a:gd name="T23" fmla="*/ 1237 h 93"/>
                <a:gd name="T24" fmla="+- 0 19284 19246"/>
                <a:gd name="T25" fmla="*/ T24 w 62"/>
                <a:gd name="T26" fmla="+- 0 1242 1163"/>
                <a:gd name="T27" fmla="*/ 1242 h 93"/>
                <a:gd name="T28" fmla="+- 0 19285 19246"/>
                <a:gd name="T29" fmla="*/ T28 w 62"/>
                <a:gd name="T30" fmla="+- 0 1243 1163"/>
                <a:gd name="T31" fmla="*/ 1243 h 93"/>
                <a:gd name="T32" fmla="+- 0 19286 19246"/>
                <a:gd name="T33" fmla="*/ T32 w 62"/>
                <a:gd name="T34" fmla="+- 0 1245 1163"/>
                <a:gd name="T35" fmla="*/ 1245 h 93"/>
                <a:gd name="T36" fmla="+- 0 19290 19246"/>
                <a:gd name="T37" fmla="*/ T36 w 62"/>
                <a:gd name="T38" fmla="+- 0 1255 1163"/>
                <a:gd name="T39" fmla="*/ 1255 h 93"/>
                <a:gd name="T40" fmla="+- 0 19291 19246"/>
                <a:gd name="T41" fmla="*/ T40 w 62"/>
                <a:gd name="T42" fmla="+- 0 1255 1163"/>
                <a:gd name="T43" fmla="*/ 1255 h 93"/>
                <a:gd name="T44" fmla="+- 0 19306 19246"/>
                <a:gd name="T45" fmla="*/ T44 w 62"/>
                <a:gd name="T46" fmla="+- 0 1246 1163"/>
                <a:gd name="T47" fmla="*/ 1246 h 93"/>
                <a:gd name="T48" fmla="+- 0 19307 19246"/>
                <a:gd name="T49" fmla="*/ T48 w 62"/>
                <a:gd name="T50" fmla="+- 0 1229 1163"/>
                <a:gd name="T51" fmla="*/ 1229 h 93"/>
                <a:gd name="T52" fmla="+- 0 19308 19246"/>
                <a:gd name="T53" fmla="*/ T52 w 62"/>
                <a:gd name="T54" fmla="+- 0 1211 1163"/>
                <a:gd name="T55" fmla="*/ 1211 h 93"/>
                <a:gd name="T56" fmla="+- 0 19308 19246"/>
                <a:gd name="T57" fmla="*/ T56 w 62"/>
                <a:gd name="T58" fmla="+- 0 1210 1163"/>
                <a:gd name="T59" fmla="*/ 1210 h 93"/>
                <a:gd name="T60" fmla="+- 0 19304 19246"/>
                <a:gd name="T61" fmla="*/ T60 w 62"/>
                <a:gd name="T62" fmla="+- 0 1203 1163"/>
                <a:gd name="T63" fmla="*/ 1203 h 93"/>
                <a:gd name="T64" fmla="+- 0 19294 19246"/>
                <a:gd name="T65" fmla="*/ T64 w 62"/>
                <a:gd name="T66" fmla="+- 0 1188 1163"/>
                <a:gd name="T67" fmla="*/ 1188 h 93"/>
                <a:gd name="T68" fmla="+- 0 19284 19246"/>
                <a:gd name="T69" fmla="*/ T68 w 62"/>
                <a:gd name="T70" fmla="+- 0 1172 1163"/>
                <a:gd name="T71" fmla="*/ 1172 h 93"/>
                <a:gd name="T72" fmla="+- 0 19280 19246"/>
                <a:gd name="T73" fmla="*/ T72 w 62"/>
                <a:gd name="T74" fmla="+- 0 1163 1163"/>
                <a:gd name="T75" fmla="*/ 1163 h 9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</a:cxnLst>
              <a:rect l="0" t="0" r="r" b="b"/>
              <a:pathLst>
                <a:path w="62" h="93">
                  <a:moveTo>
                    <a:pt x="34" y="0"/>
                  </a:moveTo>
                  <a:lnTo>
                    <a:pt x="28" y="1"/>
                  </a:lnTo>
                  <a:lnTo>
                    <a:pt x="17" y="8"/>
                  </a:lnTo>
                  <a:lnTo>
                    <a:pt x="5" y="17"/>
                  </a:lnTo>
                  <a:lnTo>
                    <a:pt x="0" y="21"/>
                  </a:lnTo>
                  <a:lnTo>
                    <a:pt x="5" y="74"/>
                  </a:lnTo>
                  <a:lnTo>
                    <a:pt x="38" y="79"/>
                  </a:lnTo>
                  <a:lnTo>
                    <a:pt x="39" y="80"/>
                  </a:lnTo>
                  <a:lnTo>
                    <a:pt x="40" y="82"/>
                  </a:lnTo>
                  <a:lnTo>
                    <a:pt x="44" y="92"/>
                  </a:lnTo>
                  <a:lnTo>
                    <a:pt x="45" y="92"/>
                  </a:lnTo>
                  <a:lnTo>
                    <a:pt x="60" y="83"/>
                  </a:lnTo>
                  <a:lnTo>
                    <a:pt x="61" y="66"/>
                  </a:lnTo>
                  <a:lnTo>
                    <a:pt x="62" y="48"/>
                  </a:lnTo>
                  <a:lnTo>
                    <a:pt x="62" y="47"/>
                  </a:lnTo>
                  <a:lnTo>
                    <a:pt x="58" y="40"/>
                  </a:lnTo>
                  <a:lnTo>
                    <a:pt x="48" y="25"/>
                  </a:lnTo>
                  <a:lnTo>
                    <a:pt x="38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599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39" name="Freeform 192"/>
            <p:cNvSpPr>
              <a:spLocks/>
            </p:cNvSpPr>
            <p:nvPr/>
          </p:nvSpPr>
          <p:spPr bwMode="auto">
            <a:xfrm>
              <a:off x="19277" y="1162"/>
              <a:ext cx="36" cy="64"/>
            </a:xfrm>
            <a:custGeom>
              <a:avLst/>
              <a:gdLst>
                <a:gd name="T0" fmla="+- 0 19278 19278"/>
                <a:gd name="T1" fmla="*/ T0 w 36"/>
                <a:gd name="T2" fmla="+- 0 1163 1163"/>
                <a:gd name="T3" fmla="*/ 1163 h 64"/>
                <a:gd name="T4" fmla="+- 0 19305 19278"/>
                <a:gd name="T5" fmla="*/ T4 w 36"/>
                <a:gd name="T6" fmla="+- 0 1226 1163"/>
                <a:gd name="T7" fmla="*/ 1226 h 64"/>
                <a:gd name="T8" fmla="+- 0 19307 19278"/>
                <a:gd name="T9" fmla="*/ T8 w 36"/>
                <a:gd name="T10" fmla="+- 0 1225 1163"/>
                <a:gd name="T11" fmla="*/ 1225 h 64"/>
                <a:gd name="T12" fmla="+- 0 19313 19278"/>
                <a:gd name="T13" fmla="*/ T12 w 36"/>
                <a:gd name="T14" fmla="+- 0 1212 1163"/>
                <a:gd name="T15" fmla="*/ 1212 h 64"/>
                <a:gd name="T16" fmla="+- 0 19304 19278"/>
                <a:gd name="T17" fmla="*/ T16 w 36"/>
                <a:gd name="T18" fmla="+- 0 1184 1163"/>
                <a:gd name="T19" fmla="*/ 1184 h 64"/>
                <a:gd name="T20" fmla="+- 0 19278 19278"/>
                <a:gd name="T21" fmla="*/ T20 w 36"/>
                <a:gd name="T22" fmla="+- 0 1163 1163"/>
                <a:gd name="T23" fmla="*/ 1163 h 6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</a:cxnLst>
              <a:rect l="0" t="0" r="r" b="b"/>
              <a:pathLst>
                <a:path w="36" h="64">
                  <a:moveTo>
                    <a:pt x="0" y="0"/>
                  </a:moveTo>
                  <a:lnTo>
                    <a:pt x="27" y="63"/>
                  </a:lnTo>
                  <a:lnTo>
                    <a:pt x="29" y="62"/>
                  </a:lnTo>
                  <a:lnTo>
                    <a:pt x="35" y="49"/>
                  </a:lnTo>
                  <a:lnTo>
                    <a:pt x="26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E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40" name="Freeform 191"/>
            <p:cNvSpPr>
              <a:spLocks/>
            </p:cNvSpPr>
            <p:nvPr/>
          </p:nvSpPr>
          <p:spPr bwMode="auto">
            <a:xfrm>
              <a:off x="19167" y="934"/>
              <a:ext cx="143" cy="249"/>
            </a:xfrm>
            <a:custGeom>
              <a:avLst/>
              <a:gdLst>
                <a:gd name="T0" fmla="+- 0 19222 19167"/>
                <a:gd name="T1" fmla="*/ T0 w 143"/>
                <a:gd name="T2" fmla="+- 0 935 935"/>
                <a:gd name="T3" fmla="*/ 935 h 249"/>
                <a:gd name="T4" fmla="+- 0 19180 19167"/>
                <a:gd name="T5" fmla="*/ T4 w 143"/>
                <a:gd name="T6" fmla="+- 0 1065 935"/>
                <a:gd name="T7" fmla="*/ 1065 h 249"/>
                <a:gd name="T8" fmla="+- 0 19167 19167"/>
                <a:gd name="T9" fmla="*/ T8 w 143"/>
                <a:gd name="T10" fmla="+- 0 1135 935"/>
                <a:gd name="T11" fmla="*/ 1135 h 249"/>
                <a:gd name="T12" fmla="+- 0 19186 19167"/>
                <a:gd name="T13" fmla="*/ T12 w 143"/>
                <a:gd name="T14" fmla="+- 0 1167 935"/>
                <a:gd name="T15" fmla="*/ 1167 h 249"/>
                <a:gd name="T16" fmla="+- 0 19239 19167"/>
                <a:gd name="T17" fmla="*/ T16 w 143"/>
                <a:gd name="T18" fmla="+- 0 1184 935"/>
                <a:gd name="T19" fmla="*/ 1184 h 249"/>
                <a:gd name="T20" fmla="+- 0 19296 19167"/>
                <a:gd name="T21" fmla="*/ T20 w 143"/>
                <a:gd name="T22" fmla="+- 0 1143 935"/>
                <a:gd name="T23" fmla="*/ 1143 h 249"/>
                <a:gd name="T24" fmla="+- 0 19304 19167"/>
                <a:gd name="T25" fmla="*/ T24 w 143"/>
                <a:gd name="T26" fmla="+- 0 1083 935"/>
                <a:gd name="T27" fmla="*/ 1083 h 249"/>
                <a:gd name="T28" fmla="+- 0 19307 19167"/>
                <a:gd name="T29" fmla="*/ T28 w 143"/>
                <a:gd name="T30" fmla="+- 0 1048 935"/>
                <a:gd name="T31" fmla="*/ 1048 h 249"/>
                <a:gd name="T32" fmla="+- 0 19309 19167"/>
                <a:gd name="T33" fmla="*/ T32 w 143"/>
                <a:gd name="T34" fmla="+- 0 1020 935"/>
                <a:gd name="T35" fmla="*/ 1020 h 249"/>
                <a:gd name="T36" fmla="+- 0 19309 19167"/>
                <a:gd name="T37" fmla="*/ T36 w 143"/>
                <a:gd name="T38" fmla="+- 0 1003 935"/>
                <a:gd name="T39" fmla="*/ 1003 h 249"/>
                <a:gd name="T40" fmla="+- 0 19304 19167"/>
                <a:gd name="T41" fmla="*/ T40 w 143"/>
                <a:gd name="T42" fmla="+- 0 990 935"/>
                <a:gd name="T43" fmla="*/ 990 h 249"/>
                <a:gd name="T44" fmla="+- 0 19295 19167"/>
                <a:gd name="T45" fmla="*/ T44 w 143"/>
                <a:gd name="T46" fmla="+- 0 973 935"/>
                <a:gd name="T47" fmla="*/ 973 h 249"/>
                <a:gd name="T48" fmla="+- 0 19222 19167"/>
                <a:gd name="T49" fmla="*/ T48 w 143"/>
                <a:gd name="T50" fmla="+- 0 935 935"/>
                <a:gd name="T51" fmla="*/ 935 h 24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</a:cxnLst>
              <a:rect l="0" t="0" r="r" b="b"/>
              <a:pathLst>
                <a:path w="143" h="249">
                  <a:moveTo>
                    <a:pt x="55" y="0"/>
                  </a:moveTo>
                  <a:lnTo>
                    <a:pt x="13" y="130"/>
                  </a:lnTo>
                  <a:lnTo>
                    <a:pt x="0" y="200"/>
                  </a:lnTo>
                  <a:lnTo>
                    <a:pt x="19" y="232"/>
                  </a:lnTo>
                  <a:lnTo>
                    <a:pt x="72" y="249"/>
                  </a:lnTo>
                  <a:lnTo>
                    <a:pt x="129" y="208"/>
                  </a:lnTo>
                  <a:lnTo>
                    <a:pt x="137" y="148"/>
                  </a:lnTo>
                  <a:lnTo>
                    <a:pt x="140" y="113"/>
                  </a:lnTo>
                  <a:lnTo>
                    <a:pt x="142" y="85"/>
                  </a:lnTo>
                  <a:lnTo>
                    <a:pt x="142" y="68"/>
                  </a:lnTo>
                  <a:lnTo>
                    <a:pt x="137" y="55"/>
                  </a:lnTo>
                  <a:lnTo>
                    <a:pt x="128" y="3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2B26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41" name="AutoShape 190"/>
            <p:cNvSpPr>
              <a:spLocks/>
            </p:cNvSpPr>
            <p:nvPr/>
          </p:nvSpPr>
          <p:spPr bwMode="auto">
            <a:xfrm>
              <a:off x="19386" y="514"/>
              <a:ext cx="157" cy="40"/>
            </a:xfrm>
            <a:custGeom>
              <a:avLst/>
              <a:gdLst>
                <a:gd name="T0" fmla="+- 0 19498 19386"/>
                <a:gd name="T1" fmla="*/ T0 w 157"/>
                <a:gd name="T2" fmla="+- 0 547 514"/>
                <a:gd name="T3" fmla="*/ 547 h 40"/>
                <a:gd name="T4" fmla="+- 0 19542 19386"/>
                <a:gd name="T5" fmla="*/ T4 w 157"/>
                <a:gd name="T6" fmla="+- 0 521 514"/>
                <a:gd name="T7" fmla="*/ 521 h 40"/>
                <a:gd name="T8" fmla="+- 0 19536 19386"/>
                <a:gd name="T9" fmla="*/ T8 w 157"/>
                <a:gd name="T10" fmla="+- 0 514 514"/>
                <a:gd name="T11" fmla="*/ 514 h 40"/>
                <a:gd name="T12" fmla="+- 0 19535 19386"/>
                <a:gd name="T13" fmla="*/ T12 w 157"/>
                <a:gd name="T14" fmla="+- 0 543 514"/>
                <a:gd name="T15" fmla="*/ 543 h 40"/>
                <a:gd name="T16" fmla="+- 0 19534 19386"/>
                <a:gd name="T17" fmla="*/ T16 w 157"/>
                <a:gd name="T18" fmla="+- 0 521 514"/>
                <a:gd name="T19" fmla="*/ 521 h 40"/>
                <a:gd name="T20" fmla="+- 0 19533 19386"/>
                <a:gd name="T21" fmla="*/ T20 w 157"/>
                <a:gd name="T22" fmla="+- 0 537 514"/>
                <a:gd name="T23" fmla="*/ 537 h 40"/>
                <a:gd name="T24" fmla="+- 0 19531 19386"/>
                <a:gd name="T25" fmla="*/ T24 w 157"/>
                <a:gd name="T26" fmla="+- 0 538 514"/>
                <a:gd name="T27" fmla="*/ 538 h 40"/>
                <a:gd name="T28" fmla="+- 0 19531 19386"/>
                <a:gd name="T29" fmla="*/ T28 w 157"/>
                <a:gd name="T30" fmla="+- 0 538 514"/>
                <a:gd name="T31" fmla="*/ 538 h 40"/>
                <a:gd name="T32" fmla="+- 0 19533 19386"/>
                <a:gd name="T33" fmla="*/ T32 w 157"/>
                <a:gd name="T34" fmla="+- 0 537 514"/>
                <a:gd name="T35" fmla="*/ 537 h 40"/>
                <a:gd name="T36" fmla="+- 0 19533 19386"/>
                <a:gd name="T37" fmla="*/ T36 w 157"/>
                <a:gd name="T38" fmla="+- 0 537 514"/>
                <a:gd name="T39" fmla="*/ 537 h 40"/>
                <a:gd name="T40" fmla="+- 0 19533 19386"/>
                <a:gd name="T41" fmla="*/ T40 w 157"/>
                <a:gd name="T42" fmla="+- 0 523 514"/>
                <a:gd name="T43" fmla="*/ 523 h 40"/>
                <a:gd name="T44" fmla="+- 0 19529 19386"/>
                <a:gd name="T45" fmla="*/ T44 w 157"/>
                <a:gd name="T46" fmla="+- 0 524 514"/>
                <a:gd name="T47" fmla="*/ 524 h 40"/>
                <a:gd name="T48" fmla="+- 0 19518 19386"/>
                <a:gd name="T49" fmla="*/ T48 w 157"/>
                <a:gd name="T50" fmla="+- 0 537 514"/>
                <a:gd name="T51" fmla="*/ 537 h 40"/>
                <a:gd name="T52" fmla="+- 0 19512 19386"/>
                <a:gd name="T53" fmla="*/ T52 w 157"/>
                <a:gd name="T54" fmla="+- 0 537 514"/>
                <a:gd name="T55" fmla="*/ 537 h 40"/>
                <a:gd name="T56" fmla="+- 0 19513 19386"/>
                <a:gd name="T57" fmla="*/ T56 w 157"/>
                <a:gd name="T58" fmla="+- 0 536 514"/>
                <a:gd name="T59" fmla="*/ 536 h 40"/>
                <a:gd name="T60" fmla="+- 0 19519 19386"/>
                <a:gd name="T61" fmla="*/ T60 w 157"/>
                <a:gd name="T62" fmla="+- 0 527 514"/>
                <a:gd name="T63" fmla="*/ 527 h 40"/>
                <a:gd name="T64" fmla="+- 0 19529 19386"/>
                <a:gd name="T65" fmla="*/ T64 w 157"/>
                <a:gd name="T66" fmla="+- 0 524 514"/>
                <a:gd name="T67" fmla="*/ 524 h 40"/>
                <a:gd name="T68" fmla="+- 0 19529 19386"/>
                <a:gd name="T69" fmla="*/ T68 w 157"/>
                <a:gd name="T70" fmla="+- 0 525 514"/>
                <a:gd name="T71" fmla="*/ 525 h 40"/>
                <a:gd name="T72" fmla="+- 0 19533 19386"/>
                <a:gd name="T73" fmla="*/ T72 w 157"/>
                <a:gd name="T74" fmla="+- 0 523 514"/>
                <a:gd name="T75" fmla="*/ 523 h 40"/>
                <a:gd name="T76" fmla="+- 0 19517 19386"/>
                <a:gd name="T77" fmla="*/ T76 w 157"/>
                <a:gd name="T78" fmla="+- 0 514 514"/>
                <a:gd name="T79" fmla="*/ 514 h 40"/>
                <a:gd name="T80" fmla="+- 0 19509 19386"/>
                <a:gd name="T81" fmla="*/ T80 w 157"/>
                <a:gd name="T82" fmla="+- 0 528 514"/>
                <a:gd name="T83" fmla="*/ 528 h 40"/>
                <a:gd name="T84" fmla="+- 0 19509 19386"/>
                <a:gd name="T85" fmla="*/ T84 w 157"/>
                <a:gd name="T86" fmla="+- 0 528 514"/>
                <a:gd name="T87" fmla="*/ 528 h 40"/>
                <a:gd name="T88" fmla="+- 0 19509 19386"/>
                <a:gd name="T89" fmla="*/ T88 w 157"/>
                <a:gd name="T90" fmla="+- 0 515 514"/>
                <a:gd name="T91" fmla="*/ 515 h 40"/>
                <a:gd name="T92" fmla="+- 0 19501 19386"/>
                <a:gd name="T93" fmla="*/ T92 w 157"/>
                <a:gd name="T94" fmla="+- 0 519 514"/>
                <a:gd name="T95" fmla="*/ 519 h 40"/>
                <a:gd name="T96" fmla="+- 0 19494 19386"/>
                <a:gd name="T97" fmla="*/ T96 w 157"/>
                <a:gd name="T98" fmla="+- 0 517 514"/>
                <a:gd name="T99" fmla="*/ 517 h 40"/>
                <a:gd name="T100" fmla="+- 0 19487 19386"/>
                <a:gd name="T101" fmla="*/ T100 w 157"/>
                <a:gd name="T102" fmla="+- 0 540 514"/>
                <a:gd name="T103" fmla="*/ 540 h 40"/>
                <a:gd name="T104" fmla="+- 0 19491 19386"/>
                <a:gd name="T105" fmla="*/ T104 w 157"/>
                <a:gd name="T106" fmla="+- 0 515 514"/>
                <a:gd name="T107" fmla="*/ 515 h 40"/>
                <a:gd name="T108" fmla="+- 0 19490 19386"/>
                <a:gd name="T109" fmla="*/ T108 w 157"/>
                <a:gd name="T110" fmla="+- 0 542 514"/>
                <a:gd name="T111" fmla="*/ 542 h 40"/>
                <a:gd name="T112" fmla="+- 0 19485 19386"/>
                <a:gd name="T113" fmla="*/ T112 w 157"/>
                <a:gd name="T114" fmla="+- 0 539 514"/>
                <a:gd name="T115" fmla="*/ 539 h 40"/>
                <a:gd name="T116" fmla="+- 0 19485 19386"/>
                <a:gd name="T117" fmla="*/ T116 w 157"/>
                <a:gd name="T118" fmla="+- 0 544 514"/>
                <a:gd name="T119" fmla="*/ 544 h 40"/>
                <a:gd name="T120" fmla="+- 0 19459 19386"/>
                <a:gd name="T121" fmla="*/ T120 w 157"/>
                <a:gd name="T122" fmla="+- 0 540 514"/>
                <a:gd name="T123" fmla="*/ 540 h 40"/>
                <a:gd name="T124" fmla="+- 0 19455 19386"/>
                <a:gd name="T125" fmla="*/ T124 w 157"/>
                <a:gd name="T126" fmla="+- 0 541 514"/>
                <a:gd name="T127" fmla="*/ 541 h 40"/>
                <a:gd name="T128" fmla="+- 0 19455 19386"/>
                <a:gd name="T129" fmla="*/ T128 w 157"/>
                <a:gd name="T130" fmla="+- 0 541 514"/>
                <a:gd name="T131" fmla="*/ 541 h 40"/>
                <a:gd name="T132" fmla="+- 0 19455 19386"/>
                <a:gd name="T133" fmla="*/ T132 w 157"/>
                <a:gd name="T134" fmla="+- 0 539 514"/>
                <a:gd name="T135" fmla="*/ 539 h 40"/>
                <a:gd name="T136" fmla="+- 0 19458 19386"/>
                <a:gd name="T137" fmla="*/ T136 w 157"/>
                <a:gd name="T138" fmla="+- 0 528 514"/>
                <a:gd name="T139" fmla="*/ 528 h 40"/>
                <a:gd name="T140" fmla="+- 0 19485 19386"/>
                <a:gd name="T141" fmla="*/ T140 w 157"/>
                <a:gd name="T142" fmla="+- 0 515 514"/>
                <a:gd name="T143" fmla="*/ 515 h 40"/>
                <a:gd name="T144" fmla="+- 0 19449 19386"/>
                <a:gd name="T145" fmla="*/ T144 w 157"/>
                <a:gd name="T146" fmla="+- 0 515 514"/>
                <a:gd name="T147" fmla="*/ 515 h 40"/>
                <a:gd name="T148" fmla="+- 0 19439 19386"/>
                <a:gd name="T149" fmla="*/ T148 w 157"/>
                <a:gd name="T150" fmla="+- 0 520 514"/>
                <a:gd name="T151" fmla="*/ 520 h 40"/>
                <a:gd name="T152" fmla="+- 0 19398 19386"/>
                <a:gd name="T153" fmla="*/ T152 w 157"/>
                <a:gd name="T154" fmla="+- 0 535 514"/>
                <a:gd name="T155" fmla="*/ 535 h 40"/>
                <a:gd name="T156" fmla="+- 0 19442 19386"/>
                <a:gd name="T157" fmla="*/ T156 w 157"/>
                <a:gd name="T158" fmla="+- 0 545 514"/>
                <a:gd name="T159" fmla="*/ 545 h 40"/>
                <a:gd name="T160" fmla="+- 0 19449 19386"/>
                <a:gd name="T161" fmla="*/ T160 w 157"/>
                <a:gd name="T162" fmla="+- 0 552 514"/>
                <a:gd name="T163" fmla="*/ 552 h 40"/>
                <a:gd name="T164" fmla="+- 0 19469 19386"/>
                <a:gd name="T165" fmla="*/ T164 w 157"/>
                <a:gd name="T166" fmla="+- 0 553 514"/>
                <a:gd name="T167" fmla="*/ 553 h 40"/>
                <a:gd name="T168" fmla="+- 0 19492 19386"/>
                <a:gd name="T169" fmla="*/ T168 w 157"/>
                <a:gd name="T170" fmla="+- 0 551 514"/>
                <a:gd name="T171" fmla="*/ 551 h 40"/>
                <a:gd name="T172" fmla="+- 0 19497 19386"/>
                <a:gd name="T173" fmla="*/ T172 w 157"/>
                <a:gd name="T174" fmla="+- 0 548 514"/>
                <a:gd name="T175" fmla="*/ 548 h 40"/>
                <a:gd name="T176" fmla="+- 0 19498 19386"/>
                <a:gd name="T177" fmla="*/ T176 w 157"/>
                <a:gd name="T178" fmla="+- 0 547 514"/>
                <a:gd name="T179" fmla="*/ 547 h 40"/>
                <a:gd name="T180" fmla="+- 0 19498 19386"/>
                <a:gd name="T181" fmla="*/ T180 w 157"/>
                <a:gd name="T182" fmla="+- 0 543 514"/>
                <a:gd name="T183" fmla="*/ 543 h 40"/>
                <a:gd name="T184" fmla="+- 0 19499 19386"/>
                <a:gd name="T185" fmla="*/ T184 w 157"/>
                <a:gd name="T186" fmla="+- 0 537 514"/>
                <a:gd name="T187" fmla="*/ 537 h 40"/>
                <a:gd name="T188" fmla="+- 0 19501 19386"/>
                <a:gd name="T189" fmla="*/ T188 w 157"/>
                <a:gd name="T190" fmla="+- 0 545 514"/>
                <a:gd name="T191" fmla="*/ 545 h 40"/>
                <a:gd name="T192" fmla="+- 0 19504 19386"/>
                <a:gd name="T193" fmla="*/ T192 w 157"/>
                <a:gd name="T194" fmla="+- 0 548 514"/>
                <a:gd name="T195" fmla="*/ 548 h 40"/>
                <a:gd name="T196" fmla="+- 0 19521 19386"/>
                <a:gd name="T197" fmla="*/ T196 w 157"/>
                <a:gd name="T198" fmla="+- 0 550 514"/>
                <a:gd name="T199" fmla="*/ 550 h 40"/>
                <a:gd name="T200" fmla="+- 0 19535 19386"/>
                <a:gd name="T201" fmla="*/ T200 w 157"/>
                <a:gd name="T202" fmla="+- 0 550 514"/>
                <a:gd name="T203" fmla="*/ 550 h 40"/>
                <a:gd name="T204" fmla="+- 0 19540 19386"/>
                <a:gd name="T205" fmla="*/ T204 w 157"/>
                <a:gd name="T206" fmla="+- 0 547 514"/>
                <a:gd name="T207" fmla="*/ 547 h 40"/>
                <a:gd name="T208" fmla="+- 0 19542 19386"/>
                <a:gd name="T209" fmla="*/ T208 w 157"/>
                <a:gd name="T210" fmla="+- 0 543 514"/>
                <a:gd name="T211" fmla="*/ 543 h 40"/>
                <a:gd name="T212" fmla="+- 0 19542 19386"/>
                <a:gd name="T213" fmla="*/ T212 w 157"/>
                <a:gd name="T214" fmla="+- 0 543 514"/>
                <a:gd name="T215" fmla="*/ 543 h 40"/>
                <a:gd name="T216" fmla="+- 0 19529 19386"/>
                <a:gd name="T217" fmla="*/ T216 w 157"/>
                <a:gd name="T218" fmla="+- 0 538 514"/>
                <a:gd name="T219" fmla="*/ 538 h 40"/>
                <a:gd name="T220" fmla="+- 0 19535 19386"/>
                <a:gd name="T221" fmla="*/ T220 w 157"/>
                <a:gd name="T222" fmla="+- 0 543 514"/>
                <a:gd name="T223" fmla="*/ 543 h 40"/>
                <a:gd name="T224" fmla="+- 0 19542 19386"/>
                <a:gd name="T225" fmla="*/ T224 w 157"/>
                <a:gd name="T226" fmla="+- 0 542 514"/>
                <a:gd name="T227" fmla="*/ 542 h 40"/>
                <a:gd name="T228" fmla="+- 0 19542 19386"/>
                <a:gd name="T229" fmla="*/ T228 w 157"/>
                <a:gd name="T230" fmla="+- 0 527 514"/>
                <a:gd name="T231" fmla="*/ 527 h 4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  <a:cxn ang="0">
                  <a:pos x="T201" y="T203"/>
                </a:cxn>
                <a:cxn ang="0">
                  <a:pos x="T205" y="T207"/>
                </a:cxn>
                <a:cxn ang="0">
                  <a:pos x="T209" y="T211"/>
                </a:cxn>
                <a:cxn ang="0">
                  <a:pos x="T213" y="T215"/>
                </a:cxn>
                <a:cxn ang="0">
                  <a:pos x="T217" y="T219"/>
                </a:cxn>
                <a:cxn ang="0">
                  <a:pos x="T221" y="T223"/>
                </a:cxn>
                <a:cxn ang="0">
                  <a:pos x="T225" y="T227"/>
                </a:cxn>
                <a:cxn ang="0">
                  <a:pos x="T229" y="T231"/>
                </a:cxn>
              </a:cxnLst>
              <a:rect l="0" t="0" r="r" b="b"/>
              <a:pathLst>
                <a:path w="157" h="40">
                  <a:moveTo>
                    <a:pt x="112" y="32"/>
                  </a:moveTo>
                  <a:lnTo>
                    <a:pt x="112" y="30"/>
                  </a:lnTo>
                  <a:lnTo>
                    <a:pt x="112" y="33"/>
                  </a:lnTo>
                  <a:lnTo>
                    <a:pt x="112" y="32"/>
                  </a:lnTo>
                  <a:close/>
                  <a:moveTo>
                    <a:pt x="156" y="13"/>
                  </a:moveTo>
                  <a:lnTo>
                    <a:pt x="156" y="11"/>
                  </a:lnTo>
                  <a:lnTo>
                    <a:pt x="156" y="8"/>
                  </a:lnTo>
                  <a:lnTo>
                    <a:pt x="156" y="7"/>
                  </a:lnTo>
                  <a:lnTo>
                    <a:pt x="155" y="6"/>
                  </a:lnTo>
                  <a:lnTo>
                    <a:pt x="155" y="4"/>
                  </a:lnTo>
                  <a:lnTo>
                    <a:pt x="154" y="3"/>
                  </a:lnTo>
                  <a:lnTo>
                    <a:pt x="151" y="1"/>
                  </a:lnTo>
                  <a:lnTo>
                    <a:pt x="150" y="0"/>
                  </a:lnTo>
                  <a:lnTo>
                    <a:pt x="149" y="0"/>
                  </a:lnTo>
                  <a:lnTo>
                    <a:pt x="149" y="29"/>
                  </a:lnTo>
                  <a:lnTo>
                    <a:pt x="149" y="28"/>
                  </a:lnTo>
                  <a:lnTo>
                    <a:pt x="149" y="29"/>
                  </a:lnTo>
                  <a:lnTo>
                    <a:pt x="149" y="0"/>
                  </a:lnTo>
                  <a:lnTo>
                    <a:pt x="148" y="0"/>
                  </a:lnTo>
                  <a:lnTo>
                    <a:pt x="148" y="5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8" y="0"/>
                  </a:lnTo>
                  <a:lnTo>
                    <a:pt x="147" y="0"/>
                  </a:lnTo>
                  <a:lnTo>
                    <a:pt x="147" y="23"/>
                  </a:lnTo>
                  <a:lnTo>
                    <a:pt x="147" y="26"/>
                  </a:lnTo>
                  <a:lnTo>
                    <a:pt x="145" y="24"/>
                  </a:lnTo>
                  <a:lnTo>
                    <a:pt x="144" y="25"/>
                  </a:lnTo>
                  <a:lnTo>
                    <a:pt x="145" y="24"/>
                  </a:lnTo>
                  <a:lnTo>
                    <a:pt x="147" y="26"/>
                  </a:lnTo>
                  <a:lnTo>
                    <a:pt x="147" y="23"/>
                  </a:lnTo>
                  <a:lnTo>
                    <a:pt x="146" y="23"/>
                  </a:lnTo>
                  <a:lnTo>
                    <a:pt x="147" y="23"/>
                  </a:lnTo>
                  <a:lnTo>
                    <a:pt x="147" y="0"/>
                  </a:lnTo>
                  <a:lnTo>
                    <a:pt x="147" y="9"/>
                  </a:lnTo>
                  <a:lnTo>
                    <a:pt x="143" y="10"/>
                  </a:lnTo>
                  <a:lnTo>
                    <a:pt x="146" y="10"/>
                  </a:lnTo>
                  <a:lnTo>
                    <a:pt x="143" y="10"/>
                  </a:lnTo>
                  <a:lnTo>
                    <a:pt x="143" y="17"/>
                  </a:lnTo>
                  <a:lnTo>
                    <a:pt x="143" y="23"/>
                  </a:lnTo>
                  <a:lnTo>
                    <a:pt x="141" y="23"/>
                  </a:lnTo>
                  <a:lnTo>
                    <a:pt x="138" y="23"/>
                  </a:lnTo>
                  <a:lnTo>
                    <a:pt x="132" y="23"/>
                  </a:lnTo>
                  <a:lnTo>
                    <a:pt x="129" y="23"/>
                  </a:lnTo>
                  <a:lnTo>
                    <a:pt x="127" y="23"/>
                  </a:lnTo>
                  <a:lnTo>
                    <a:pt x="127" y="24"/>
                  </a:lnTo>
                  <a:lnTo>
                    <a:pt x="126" y="23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2"/>
                  </a:lnTo>
                  <a:lnTo>
                    <a:pt x="127" y="18"/>
                  </a:lnTo>
                  <a:lnTo>
                    <a:pt x="126" y="14"/>
                  </a:lnTo>
                  <a:lnTo>
                    <a:pt x="130" y="14"/>
                  </a:lnTo>
                  <a:lnTo>
                    <a:pt x="133" y="13"/>
                  </a:lnTo>
                  <a:lnTo>
                    <a:pt x="136" y="13"/>
                  </a:lnTo>
                  <a:lnTo>
                    <a:pt x="143" y="13"/>
                  </a:lnTo>
                  <a:lnTo>
                    <a:pt x="143" y="17"/>
                  </a:lnTo>
                  <a:lnTo>
                    <a:pt x="143" y="10"/>
                  </a:lnTo>
                  <a:lnTo>
                    <a:pt x="143" y="11"/>
                  </a:lnTo>
                  <a:lnTo>
                    <a:pt x="143" y="10"/>
                  </a:lnTo>
                  <a:lnTo>
                    <a:pt x="147" y="9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36" y="0"/>
                  </a:lnTo>
                  <a:lnTo>
                    <a:pt x="131" y="0"/>
                  </a:lnTo>
                  <a:lnTo>
                    <a:pt x="125" y="1"/>
                  </a:lnTo>
                  <a:lnTo>
                    <a:pt x="124" y="1"/>
                  </a:lnTo>
                  <a:lnTo>
                    <a:pt x="124" y="14"/>
                  </a:lnTo>
                  <a:lnTo>
                    <a:pt x="123" y="14"/>
                  </a:lnTo>
                  <a:lnTo>
                    <a:pt x="124" y="14"/>
                  </a:lnTo>
                  <a:lnTo>
                    <a:pt x="124" y="1"/>
                  </a:lnTo>
                  <a:lnTo>
                    <a:pt x="123" y="1"/>
                  </a:lnTo>
                  <a:lnTo>
                    <a:pt x="123" y="14"/>
                  </a:lnTo>
                  <a:lnTo>
                    <a:pt x="122" y="10"/>
                  </a:lnTo>
                  <a:lnTo>
                    <a:pt x="123" y="14"/>
                  </a:lnTo>
                  <a:lnTo>
                    <a:pt x="123" y="1"/>
                  </a:lnTo>
                  <a:lnTo>
                    <a:pt x="121" y="1"/>
                  </a:lnTo>
                  <a:lnTo>
                    <a:pt x="118" y="2"/>
                  </a:lnTo>
                  <a:lnTo>
                    <a:pt x="117" y="3"/>
                  </a:lnTo>
                  <a:lnTo>
                    <a:pt x="116" y="3"/>
                  </a:lnTo>
                  <a:lnTo>
                    <a:pt x="115" y="5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0" y="5"/>
                  </a:lnTo>
                  <a:lnTo>
                    <a:pt x="108" y="3"/>
                  </a:lnTo>
                  <a:lnTo>
                    <a:pt x="105" y="2"/>
                  </a:lnTo>
                  <a:lnTo>
                    <a:pt x="105" y="30"/>
                  </a:lnTo>
                  <a:lnTo>
                    <a:pt x="100" y="26"/>
                  </a:lnTo>
                  <a:lnTo>
                    <a:pt x="105" y="30"/>
                  </a:lnTo>
                  <a:lnTo>
                    <a:pt x="101" y="26"/>
                  </a:lnTo>
                  <a:lnTo>
                    <a:pt x="105" y="30"/>
                  </a:lnTo>
                  <a:lnTo>
                    <a:pt x="105" y="2"/>
                  </a:lnTo>
                  <a:lnTo>
                    <a:pt x="105" y="1"/>
                  </a:lnTo>
                  <a:lnTo>
                    <a:pt x="104" y="1"/>
                  </a:lnTo>
                  <a:lnTo>
                    <a:pt x="104" y="28"/>
                  </a:lnTo>
                  <a:lnTo>
                    <a:pt x="103" y="26"/>
                  </a:lnTo>
                  <a:lnTo>
                    <a:pt x="104" y="28"/>
                  </a:lnTo>
                  <a:lnTo>
                    <a:pt x="104" y="1"/>
                  </a:lnTo>
                  <a:lnTo>
                    <a:pt x="99" y="1"/>
                  </a:lnTo>
                  <a:lnTo>
                    <a:pt x="99" y="22"/>
                  </a:lnTo>
                  <a:lnTo>
                    <a:pt x="99" y="25"/>
                  </a:lnTo>
                  <a:lnTo>
                    <a:pt x="99" y="26"/>
                  </a:lnTo>
                  <a:lnTo>
                    <a:pt x="99" y="28"/>
                  </a:lnTo>
                  <a:lnTo>
                    <a:pt x="99" y="30"/>
                  </a:lnTo>
                  <a:lnTo>
                    <a:pt x="99" y="26"/>
                  </a:lnTo>
                  <a:lnTo>
                    <a:pt x="99" y="25"/>
                  </a:lnTo>
                  <a:lnTo>
                    <a:pt x="94" y="25"/>
                  </a:lnTo>
                  <a:lnTo>
                    <a:pt x="84" y="26"/>
                  </a:lnTo>
                  <a:lnTo>
                    <a:pt x="73" y="26"/>
                  </a:lnTo>
                  <a:lnTo>
                    <a:pt x="70" y="26"/>
                  </a:lnTo>
                  <a:lnTo>
                    <a:pt x="69" y="26"/>
                  </a:lnTo>
                  <a:lnTo>
                    <a:pt x="69" y="27"/>
                  </a:lnTo>
                  <a:lnTo>
                    <a:pt x="68" y="25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5"/>
                  </a:lnTo>
                  <a:lnTo>
                    <a:pt x="68" y="21"/>
                  </a:lnTo>
                  <a:lnTo>
                    <a:pt x="67" y="17"/>
                  </a:lnTo>
                  <a:lnTo>
                    <a:pt x="67" y="15"/>
                  </a:lnTo>
                  <a:lnTo>
                    <a:pt x="67" y="14"/>
                  </a:lnTo>
                  <a:lnTo>
                    <a:pt x="72" y="14"/>
                  </a:lnTo>
                  <a:lnTo>
                    <a:pt x="79" y="14"/>
                  </a:lnTo>
                  <a:lnTo>
                    <a:pt x="91" y="14"/>
                  </a:lnTo>
                  <a:lnTo>
                    <a:pt x="99" y="14"/>
                  </a:lnTo>
                  <a:lnTo>
                    <a:pt x="99" y="22"/>
                  </a:lnTo>
                  <a:lnTo>
                    <a:pt x="99" y="1"/>
                  </a:lnTo>
                  <a:lnTo>
                    <a:pt x="91" y="1"/>
                  </a:lnTo>
                  <a:lnTo>
                    <a:pt x="75" y="1"/>
                  </a:lnTo>
                  <a:lnTo>
                    <a:pt x="70" y="1"/>
                  </a:lnTo>
                  <a:lnTo>
                    <a:pt x="64" y="1"/>
                  </a:lnTo>
                  <a:lnTo>
                    <a:pt x="63" y="1"/>
                  </a:lnTo>
                  <a:lnTo>
                    <a:pt x="61" y="2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57" y="3"/>
                  </a:lnTo>
                  <a:lnTo>
                    <a:pt x="53" y="6"/>
                  </a:lnTo>
                  <a:lnTo>
                    <a:pt x="53" y="8"/>
                  </a:lnTo>
                  <a:lnTo>
                    <a:pt x="6" y="7"/>
                  </a:lnTo>
                  <a:lnTo>
                    <a:pt x="0" y="14"/>
                  </a:lnTo>
                  <a:lnTo>
                    <a:pt x="10" y="23"/>
                  </a:lnTo>
                  <a:lnTo>
                    <a:pt x="12" y="21"/>
                  </a:lnTo>
                  <a:lnTo>
                    <a:pt x="54" y="21"/>
                  </a:lnTo>
                  <a:lnTo>
                    <a:pt x="55" y="22"/>
                  </a:lnTo>
                  <a:lnTo>
                    <a:pt x="55" y="25"/>
                  </a:lnTo>
                  <a:lnTo>
                    <a:pt x="56" y="29"/>
                  </a:lnTo>
                  <a:lnTo>
                    <a:pt x="56" y="31"/>
                  </a:lnTo>
                  <a:lnTo>
                    <a:pt x="57" y="33"/>
                  </a:lnTo>
                  <a:lnTo>
                    <a:pt x="58" y="35"/>
                  </a:lnTo>
                  <a:lnTo>
                    <a:pt x="61" y="37"/>
                  </a:lnTo>
                  <a:lnTo>
                    <a:pt x="62" y="38"/>
                  </a:lnTo>
                  <a:lnTo>
                    <a:pt x="63" y="38"/>
                  </a:lnTo>
                  <a:lnTo>
                    <a:pt x="65" y="39"/>
                  </a:lnTo>
                  <a:lnTo>
                    <a:pt x="67" y="39"/>
                  </a:lnTo>
                  <a:lnTo>
                    <a:pt x="71" y="39"/>
                  </a:lnTo>
                  <a:lnTo>
                    <a:pt x="74" y="39"/>
                  </a:lnTo>
                  <a:lnTo>
                    <a:pt x="83" y="39"/>
                  </a:lnTo>
                  <a:lnTo>
                    <a:pt x="90" y="39"/>
                  </a:lnTo>
                  <a:lnTo>
                    <a:pt x="99" y="38"/>
                  </a:lnTo>
                  <a:lnTo>
                    <a:pt x="101" y="38"/>
                  </a:lnTo>
                  <a:lnTo>
                    <a:pt x="103" y="38"/>
                  </a:lnTo>
                  <a:lnTo>
                    <a:pt x="106" y="37"/>
                  </a:lnTo>
                  <a:lnTo>
                    <a:pt x="107" y="37"/>
                  </a:lnTo>
                  <a:lnTo>
                    <a:pt x="108" y="36"/>
                  </a:lnTo>
                  <a:lnTo>
                    <a:pt x="110" y="35"/>
                  </a:lnTo>
                  <a:lnTo>
                    <a:pt x="111" y="34"/>
                  </a:lnTo>
                  <a:lnTo>
                    <a:pt x="112" y="33"/>
                  </a:lnTo>
                  <a:lnTo>
                    <a:pt x="112" y="32"/>
                  </a:lnTo>
                  <a:lnTo>
                    <a:pt x="112" y="30"/>
                  </a:lnTo>
                  <a:lnTo>
                    <a:pt x="112" y="29"/>
                  </a:lnTo>
                  <a:lnTo>
                    <a:pt x="112" y="30"/>
                  </a:lnTo>
                  <a:lnTo>
                    <a:pt x="112" y="29"/>
                  </a:lnTo>
                  <a:lnTo>
                    <a:pt x="112" y="24"/>
                  </a:lnTo>
                  <a:lnTo>
                    <a:pt x="112" y="18"/>
                  </a:lnTo>
                  <a:lnTo>
                    <a:pt x="113" y="18"/>
                  </a:lnTo>
                  <a:lnTo>
                    <a:pt x="113" y="19"/>
                  </a:lnTo>
                  <a:lnTo>
                    <a:pt x="113" y="23"/>
                  </a:lnTo>
                  <a:lnTo>
                    <a:pt x="114" y="25"/>
                  </a:lnTo>
                  <a:lnTo>
                    <a:pt x="114" y="28"/>
                  </a:lnTo>
                  <a:lnTo>
                    <a:pt x="114" y="29"/>
                  </a:lnTo>
                  <a:lnTo>
                    <a:pt x="115" y="29"/>
                  </a:lnTo>
                  <a:lnTo>
                    <a:pt x="115" y="31"/>
                  </a:lnTo>
                  <a:lnTo>
                    <a:pt x="116" y="32"/>
                  </a:lnTo>
                  <a:lnTo>
                    <a:pt x="116" y="33"/>
                  </a:lnTo>
                  <a:lnTo>
                    <a:pt x="118" y="33"/>
                  </a:lnTo>
                  <a:lnTo>
                    <a:pt x="118" y="34"/>
                  </a:lnTo>
                  <a:lnTo>
                    <a:pt x="120" y="35"/>
                  </a:lnTo>
                  <a:lnTo>
                    <a:pt x="123" y="35"/>
                  </a:lnTo>
                  <a:lnTo>
                    <a:pt x="126" y="36"/>
                  </a:lnTo>
                  <a:lnTo>
                    <a:pt x="131" y="36"/>
                  </a:lnTo>
                  <a:lnTo>
                    <a:pt x="135" y="36"/>
                  </a:lnTo>
                  <a:lnTo>
                    <a:pt x="139" y="36"/>
                  </a:lnTo>
                  <a:lnTo>
                    <a:pt x="143" y="36"/>
                  </a:lnTo>
                  <a:lnTo>
                    <a:pt x="147" y="36"/>
                  </a:lnTo>
                  <a:lnTo>
                    <a:pt x="148" y="36"/>
                  </a:lnTo>
                  <a:lnTo>
                    <a:pt x="149" y="36"/>
                  </a:lnTo>
                  <a:lnTo>
                    <a:pt x="151" y="35"/>
                  </a:lnTo>
                  <a:lnTo>
                    <a:pt x="152" y="35"/>
                  </a:lnTo>
                  <a:lnTo>
                    <a:pt x="154" y="34"/>
                  </a:lnTo>
                  <a:lnTo>
                    <a:pt x="155" y="33"/>
                  </a:lnTo>
                  <a:lnTo>
                    <a:pt x="154" y="33"/>
                  </a:lnTo>
                  <a:lnTo>
                    <a:pt x="154" y="34"/>
                  </a:lnTo>
                  <a:lnTo>
                    <a:pt x="155" y="33"/>
                  </a:lnTo>
                  <a:lnTo>
                    <a:pt x="156" y="32"/>
                  </a:lnTo>
                  <a:lnTo>
                    <a:pt x="156" y="29"/>
                  </a:lnTo>
                  <a:lnTo>
                    <a:pt x="156" y="32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6" y="28"/>
                  </a:lnTo>
                  <a:lnTo>
                    <a:pt x="149" y="29"/>
                  </a:lnTo>
                  <a:lnTo>
                    <a:pt x="143" y="29"/>
                  </a:lnTo>
                  <a:lnTo>
                    <a:pt x="143" y="27"/>
                  </a:lnTo>
                  <a:lnTo>
                    <a:pt x="143" y="24"/>
                  </a:lnTo>
                  <a:lnTo>
                    <a:pt x="143" y="26"/>
                  </a:lnTo>
                  <a:lnTo>
                    <a:pt x="143" y="27"/>
                  </a:lnTo>
                  <a:lnTo>
                    <a:pt x="143" y="29"/>
                  </a:lnTo>
                  <a:lnTo>
                    <a:pt x="149" y="29"/>
                  </a:lnTo>
                  <a:lnTo>
                    <a:pt x="150" y="29"/>
                  </a:lnTo>
                  <a:lnTo>
                    <a:pt x="156" y="28"/>
                  </a:lnTo>
                  <a:lnTo>
                    <a:pt x="156" y="29"/>
                  </a:lnTo>
                  <a:lnTo>
                    <a:pt x="156" y="28"/>
                  </a:lnTo>
                  <a:lnTo>
                    <a:pt x="156" y="22"/>
                  </a:lnTo>
                  <a:lnTo>
                    <a:pt x="156" y="13"/>
                  </a:lnTo>
                  <a:close/>
                </a:path>
              </a:pathLst>
            </a:custGeom>
            <a:solidFill>
              <a:srgbClr val="2421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42" name="AutoShape 189"/>
            <p:cNvSpPr>
              <a:spLocks/>
            </p:cNvSpPr>
            <p:nvPr/>
          </p:nvSpPr>
          <p:spPr bwMode="auto">
            <a:xfrm>
              <a:off x="19349" y="406"/>
              <a:ext cx="242" cy="560"/>
            </a:xfrm>
            <a:custGeom>
              <a:avLst/>
              <a:gdLst>
                <a:gd name="T0" fmla="+- 0 19458 19350"/>
                <a:gd name="T1" fmla="*/ T0 w 242"/>
                <a:gd name="T2" fmla="+- 0 455 407"/>
                <a:gd name="T3" fmla="*/ 455 h 560"/>
                <a:gd name="T4" fmla="+- 0 19457 19350"/>
                <a:gd name="T5" fmla="*/ T4 w 242"/>
                <a:gd name="T6" fmla="+- 0 455 407"/>
                <a:gd name="T7" fmla="*/ 455 h 560"/>
                <a:gd name="T8" fmla="+- 0 19455 19350"/>
                <a:gd name="T9" fmla="*/ T8 w 242"/>
                <a:gd name="T10" fmla="+- 0 457 407"/>
                <a:gd name="T11" fmla="*/ 457 h 560"/>
                <a:gd name="T12" fmla="+- 0 19458 19350"/>
                <a:gd name="T13" fmla="*/ T12 w 242"/>
                <a:gd name="T14" fmla="+- 0 455 407"/>
                <a:gd name="T15" fmla="*/ 455 h 560"/>
                <a:gd name="T16" fmla="+- 0 19547 19350"/>
                <a:gd name="T17" fmla="*/ T16 w 242"/>
                <a:gd name="T18" fmla="+- 0 509 407"/>
                <a:gd name="T19" fmla="*/ 509 h 560"/>
                <a:gd name="T20" fmla="+- 0 19543 19350"/>
                <a:gd name="T21" fmla="*/ T20 w 242"/>
                <a:gd name="T22" fmla="+- 0 490 407"/>
                <a:gd name="T23" fmla="*/ 490 h 560"/>
                <a:gd name="T24" fmla="+- 0 19541 19350"/>
                <a:gd name="T25" fmla="*/ T24 w 242"/>
                <a:gd name="T26" fmla="+- 0 474 407"/>
                <a:gd name="T27" fmla="*/ 474 h 560"/>
                <a:gd name="T28" fmla="+- 0 19533 19350"/>
                <a:gd name="T29" fmla="*/ T28 w 242"/>
                <a:gd name="T30" fmla="+- 0 449 407"/>
                <a:gd name="T31" fmla="*/ 449 h 560"/>
                <a:gd name="T32" fmla="+- 0 19523 19350"/>
                <a:gd name="T33" fmla="*/ T32 w 242"/>
                <a:gd name="T34" fmla="+- 0 433 407"/>
                <a:gd name="T35" fmla="*/ 433 h 560"/>
                <a:gd name="T36" fmla="+- 0 19510 19350"/>
                <a:gd name="T37" fmla="*/ T36 w 242"/>
                <a:gd name="T38" fmla="+- 0 413 407"/>
                <a:gd name="T39" fmla="*/ 413 h 560"/>
                <a:gd name="T40" fmla="+- 0 19502 19350"/>
                <a:gd name="T41" fmla="*/ T40 w 242"/>
                <a:gd name="T42" fmla="+- 0 407 407"/>
                <a:gd name="T43" fmla="*/ 407 h 560"/>
                <a:gd name="T44" fmla="+- 0 19463 19350"/>
                <a:gd name="T45" fmla="*/ T44 w 242"/>
                <a:gd name="T46" fmla="+- 0 418 407"/>
                <a:gd name="T47" fmla="*/ 418 h 560"/>
                <a:gd name="T48" fmla="+- 0 19442 19350"/>
                <a:gd name="T49" fmla="*/ T48 w 242"/>
                <a:gd name="T50" fmla="+- 0 437 407"/>
                <a:gd name="T51" fmla="*/ 437 h 560"/>
                <a:gd name="T52" fmla="+- 0 19457 19350"/>
                <a:gd name="T53" fmla="*/ T52 w 242"/>
                <a:gd name="T54" fmla="+- 0 455 407"/>
                <a:gd name="T55" fmla="*/ 455 h 560"/>
                <a:gd name="T56" fmla="+- 0 19469 19350"/>
                <a:gd name="T57" fmla="*/ T56 w 242"/>
                <a:gd name="T58" fmla="+- 0 443 407"/>
                <a:gd name="T59" fmla="*/ 443 h 560"/>
                <a:gd name="T60" fmla="+- 0 19486 19350"/>
                <a:gd name="T61" fmla="*/ T60 w 242"/>
                <a:gd name="T62" fmla="+- 0 433 407"/>
                <a:gd name="T63" fmla="*/ 433 h 560"/>
                <a:gd name="T64" fmla="+- 0 19508 19350"/>
                <a:gd name="T65" fmla="*/ T64 w 242"/>
                <a:gd name="T66" fmla="+- 0 436 407"/>
                <a:gd name="T67" fmla="*/ 436 h 560"/>
                <a:gd name="T68" fmla="+- 0 19518 19350"/>
                <a:gd name="T69" fmla="*/ T68 w 242"/>
                <a:gd name="T70" fmla="+- 0 448 407"/>
                <a:gd name="T71" fmla="*/ 448 h 560"/>
                <a:gd name="T72" fmla="+- 0 19532 19350"/>
                <a:gd name="T73" fmla="*/ T72 w 242"/>
                <a:gd name="T74" fmla="+- 0 477 407"/>
                <a:gd name="T75" fmla="*/ 477 h 560"/>
                <a:gd name="T76" fmla="+- 0 19547 19350"/>
                <a:gd name="T77" fmla="*/ T76 w 242"/>
                <a:gd name="T78" fmla="+- 0 509 407"/>
                <a:gd name="T79" fmla="*/ 509 h 560"/>
                <a:gd name="T80" fmla="+- 0 19591 19350"/>
                <a:gd name="T81" fmla="*/ T80 w 242"/>
                <a:gd name="T82" fmla="+- 0 845 407"/>
                <a:gd name="T83" fmla="*/ 845 h 560"/>
                <a:gd name="T84" fmla="+- 0 19586 19350"/>
                <a:gd name="T85" fmla="*/ T84 w 242"/>
                <a:gd name="T86" fmla="+- 0 786 407"/>
                <a:gd name="T87" fmla="*/ 786 h 560"/>
                <a:gd name="T88" fmla="+- 0 19513 19350"/>
                <a:gd name="T89" fmla="*/ T88 w 242"/>
                <a:gd name="T90" fmla="+- 0 628 407"/>
                <a:gd name="T91" fmla="*/ 628 h 560"/>
                <a:gd name="T92" fmla="+- 0 19442 19350"/>
                <a:gd name="T93" fmla="*/ T92 w 242"/>
                <a:gd name="T94" fmla="+- 0 610 407"/>
                <a:gd name="T95" fmla="*/ 610 h 560"/>
                <a:gd name="T96" fmla="+- 0 19405 19350"/>
                <a:gd name="T97" fmla="*/ T96 w 242"/>
                <a:gd name="T98" fmla="+- 0 571 407"/>
                <a:gd name="T99" fmla="*/ 571 h 560"/>
                <a:gd name="T100" fmla="+- 0 19350 19350"/>
                <a:gd name="T101" fmla="*/ T100 w 242"/>
                <a:gd name="T102" fmla="+- 0 619 407"/>
                <a:gd name="T103" fmla="*/ 619 h 560"/>
                <a:gd name="T104" fmla="+- 0 19458 19350"/>
                <a:gd name="T105" fmla="*/ T104 w 242"/>
                <a:gd name="T106" fmla="+- 0 967 407"/>
                <a:gd name="T107" fmla="*/ 967 h 560"/>
                <a:gd name="T108" fmla="+- 0 19527 19350"/>
                <a:gd name="T109" fmla="*/ T108 w 242"/>
                <a:gd name="T110" fmla="+- 0 967 407"/>
                <a:gd name="T111" fmla="*/ 967 h 560"/>
                <a:gd name="T112" fmla="+- 0 19574 19350"/>
                <a:gd name="T113" fmla="*/ T112 w 242"/>
                <a:gd name="T114" fmla="+- 0 920 407"/>
                <a:gd name="T115" fmla="*/ 920 h 560"/>
                <a:gd name="T116" fmla="+- 0 19591 19350"/>
                <a:gd name="T117" fmla="*/ T116 w 242"/>
                <a:gd name="T118" fmla="+- 0 845 407"/>
                <a:gd name="T119" fmla="*/ 845 h 56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242" h="560">
                  <a:moveTo>
                    <a:pt x="108" y="48"/>
                  </a:moveTo>
                  <a:lnTo>
                    <a:pt x="107" y="48"/>
                  </a:lnTo>
                  <a:lnTo>
                    <a:pt x="105" y="50"/>
                  </a:lnTo>
                  <a:lnTo>
                    <a:pt x="108" y="48"/>
                  </a:lnTo>
                  <a:close/>
                  <a:moveTo>
                    <a:pt x="197" y="102"/>
                  </a:moveTo>
                  <a:lnTo>
                    <a:pt x="193" y="83"/>
                  </a:lnTo>
                  <a:lnTo>
                    <a:pt x="191" y="67"/>
                  </a:lnTo>
                  <a:lnTo>
                    <a:pt x="183" y="42"/>
                  </a:lnTo>
                  <a:lnTo>
                    <a:pt x="173" y="26"/>
                  </a:lnTo>
                  <a:lnTo>
                    <a:pt x="160" y="6"/>
                  </a:lnTo>
                  <a:lnTo>
                    <a:pt x="152" y="0"/>
                  </a:lnTo>
                  <a:lnTo>
                    <a:pt x="113" y="11"/>
                  </a:lnTo>
                  <a:lnTo>
                    <a:pt x="92" y="30"/>
                  </a:lnTo>
                  <a:lnTo>
                    <a:pt x="107" y="48"/>
                  </a:lnTo>
                  <a:lnTo>
                    <a:pt x="119" y="36"/>
                  </a:lnTo>
                  <a:lnTo>
                    <a:pt x="136" y="26"/>
                  </a:lnTo>
                  <a:lnTo>
                    <a:pt x="158" y="29"/>
                  </a:lnTo>
                  <a:lnTo>
                    <a:pt x="168" y="41"/>
                  </a:lnTo>
                  <a:lnTo>
                    <a:pt x="182" y="70"/>
                  </a:lnTo>
                  <a:lnTo>
                    <a:pt x="197" y="102"/>
                  </a:lnTo>
                  <a:close/>
                  <a:moveTo>
                    <a:pt x="241" y="438"/>
                  </a:moveTo>
                  <a:lnTo>
                    <a:pt x="236" y="379"/>
                  </a:lnTo>
                  <a:lnTo>
                    <a:pt x="163" y="221"/>
                  </a:lnTo>
                  <a:lnTo>
                    <a:pt x="92" y="203"/>
                  </a:lnTo>
                  <a:lnTo>
                    <a:pt x="55" y="164"/>
                  </a:lnTo>
                  <a:lnTo>
                    <a:pt x="0" y="212"/>
                  </a:lnTo>
                  <a:lnTo>
                    <a:pt x="108" y="560"/>
                  </a:lnTo>
                  <a:lnTo>
                    <a:pt x="177" y="560"/>
                  </a:lnTo>
                  <a:lnTo>
                    <a:pt x="224" y="513"/>
                  </a:lnTo>
                  <a:lnTo>
                    <a:pt x="241" y="438"/>
                  </a:lnTo>
                  <a:close/>
                </a:path>
              </a:pathLst>
            </a:custGeom>
            <a:solidFill>
              <a:srgbClr val="C49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43" name="AutoShape 188"/>
            <p:cNvSpPr>
              <a:spLocks/>
            </p:cNvSpPr>
            <p:nvPr/>
          </p:nvSpPr>
          <p:spPr bwMode="auto">
            <a:xfrm>
              <a:off x="19230" y="406"/>
              <a:ext cx="385" cy="596"/>
            </a:xfrm>
            <a:custGeom>
              <a:avLst/>
              <a:gdLst>
                <a:gd name="T0" fmla="+- 0 19527 19231"/>
                <a:gd name="T1" fmla="*/ T0 w 385"/>
                <a:gd name="T2" fmla="+- 0 458 407"/>
                <a:gd name="T3" fmla="*/ 458 h 596"/>
                <a:gd name="T4" fmla="+- 0 19503 19231"/>
                <a:gd name="T5" fmla="*/ T4 w 385"/>
                <a:gd name="T6" fmla="+- 0 415 407"/>
                <a:gd name="T7" fmla="*/ 415 h 596"/>
                <a:gd name="T8" fmla="+- 0 19469 19231"/>
                <a:gd name="T9" fmla="*/ T8 w 385"/>
                <a:gd name="T10" fmla="+- 0 443 407"/>
                <a:gd name="T11" fmla="*/ 443 h 596"/>
                <a:gd name="T12" fmla="+- 0 19522 19231"/>
                <a:gd name="T13" fmla="*/ T12 w 385"/>
                <a:gd name="T14" fmla="+- 0 465 407"/>
                <a:gd name="T15" fmla="*/ 465 h 596"/>
                <a:gd name="T16" fmla="+- 0 19534 19231"/>
                <a:gd name="T17" fmla="*/ T16 w 385"/>
                <a:gd name="T18" fmla="+- 0 562 407"/>
                <a:gd name="T19" fmla="*/ 562 h 596"/>
                <a:gd name="T20" fmla="+- 0 19546 19231"/>
                <a:gd name="T21" fmla="*/ T20 w 385"/>
                <a:gd name="T22" fmla="+- 0 540 407"/>
                <a:gd name="T23" fmla="*/ 540 h 596"/>
                <a:gd name="T24" fmla="+- 0 19610 19231"/>
                <a:gd name="T25" fmla="*/ T24 w 385"/>
                <a:gd name="T26" fmla="+- 0 843 407"/>
                <a:gd name="T27" fmla="*/ 843 h 596"/>
                <a:gd name="T28" fmla="+- 0 19603 19231"/>
                <a:gd name="T29" fmla="*/ T28 w 385"/>
                <a:gd name="T30" fmla="+- 0 831 407"/>
                <a:gd name="T31" fmla="*/ 831 h 596"/>
                <a:gd name="T32" fmla="+- 0 19583 19231"/>
                <a:gd name="T33" fmla="*/ T32 w 385"/>
                <a:gd name="T34" fmla="+- 0 784 407"/>
                <a:gd name="T35" fmla="*/ 784 h 596"/>
                <a:gd name="T36" fmla="+- 0 19562 19231"/>
                <a:gd name="T37" fmla="*/ T36 w 385"/>
                <a:gd name="T38" fmla="+- 0 890 407"/>
                <a:gd name="T39" fmla="*/ 890 h 596"/>
                <a:gd name="T40" fmla="+- 0 19505 19231"/>
                <a:gd name="T41" fmla="*/ T40 w 385"/>
                <a:gd name="T42" fmla="+- 0 946 407"/>
                <a:gd name="T43" fmla="*/ 946 h 596"/>
                <a:gd name="T44" fmla="+- 0 19519 19231"/>
                <a:gd name="T45" fmla="*/ T44 w 385"/>
                <a:gd name="T46" fmla="+- 0 923 407"/>
                <a:gd name="T47" fmla="*/ 923 h 596"/>
                <a:gd name="T48" fmla="+- 0 19559 19231"/>
                <a:gd name="T49" fmla="*/ T48 w 385"/>
                <a:gd name="T50" fmla="+- 0 844 407"/>
                <a:gd name="T51" fmla="*/ 844 h 596"/>
                <a:gd name="T52" fmla="+- 0 19568 19231"/>
                <a:gd name="T53" fmla="*/ T52 w 385"/>
                <a:gd name="T54" fmla="+- 0 734 407"/>
                <a:gd name="T55" fmla="*/ 734 h 596"/>
                <a:gd name="T56" fmla="+- 0 19547 19231"/>
                <a:gd name="T57" fmla="*/ T56 w 385"/>
                <a:gd name="T58" fmla="+- 0 678 407"/>
                <a:gd name="T59" fmla="*/ 678 h 596"/>
                <a:gd name="T60" fmla="+- 0 19528 19231"/>
                <a:gd name="T61" fmla="*/ T60 w 385"/>
                <a:gd name="T62" fmla="+- 0 627 407"/>
                <a:gd name="T63" fmla="*/ 627 h 596"/>
                <a:gd name="T64" fmla="+- 0 19509 19231"/>
                <a:gd name="T65" fmla="*/ T64 w 385"/>
                <a:gd name="T66" fmla="+- 0 615 407"/>
                <a:gd name="T67" fmla="*/ 615 h 596"/>
                <a:gd name="T68" fmla="+- 0 19460 19231"/>
                <a:gd name="T69" fmla="*/ T68 w 385"/>
                <a:gd name="T70" fmla="+- 0 598 407"/>
                <a:gd name="T71" fmla="*/ 598 h 596"/>
                <a:gd name="T72" fmla="+- 0 19444 19231"/>
                <a:gd name="T73" fmla="*/ T72 w 385"/>
                <a:gd name="T74" fmla="+- 0 501 407"/>
                <a:gd name="T75" fmla="*/ 501 h 596"/>
                <a:gd name="T76" fmla="+- 0 19469 19231"/>
                <a:gd name="T77" fmla="*/ T76 w 385"/>
                <a:gd name="T78" fmla="+- 0 440 407"/>
                <a:gd name="T79" fmla="*/ 440 h 596"/>
                <a:gd name="T80" fmla="+- 0 19451 19231"/>
                <a:gd name="T81" fmla="*/ T80 w 385"/>
                <a:gd name="T82" fmla="+- 0 411 407"/>
                <a:gd name="T83" fmla="*/ 411 h 596"/>
                <a:gd name="T84" fmla="+- 0 19403 19231"/>
                <a:gd name="T85" fmla="*/ T84 w 385"/>
                <a:gd name="T86" fmla="+- 0 430 407"/>
                <a:gd name="T87" fmla="*/ 430 h 596"/>
                <a:gd name="T88" fmla="+- 0 19368 19231"/>
                <a:gd name="T89" fmla="*/ T88 w 385"/>
                <a:gd name="T90" fmla="+- 0 486 407"/>
                <a:gd name="T91" fmla="*/ 486 h 596"/>
                <a:gd name="T92" fmla="+- 0 19401 19231"/>
                <a:gd name="T93" fmla="*/ T92 w 385"/>
                <a:gd name="T94" fmla="+- 0 585 407"/>
                <a:gd name="T95" fmla="*/ 585 h 596"/>
                <a:gd name="T96" fmla="+- 0 19502 19231"/>
                <a:gd name="T97" fmla="*/ T96 w 385"/>
                <a:gd name="T98" fmla="+- 0 634 407"/>
                <a:gd name="T99" fmla="*/ 634 h 596"/>
                <a:gd name="T100" fmla="+- 0 19387 19231"/>
                <a:gd name="T101" fmla="*/ T100 w 385"/>
                <a:gd name="T102" fmla="+- 0 578 407"/>
                <a:gd name="T103" fmla="*/ 578 h 596"/>
                <a:gd name="T104" fmla="+- 0 19366 19231"/>
                <a:gd name="T105" fmla="*/ T104 w 385"/>
                <a:gd name="T106" fmla="+- 0 551 407"/>
                <a:gd name="T107" fmla="*/ 551 h 596"/>
                <a:gd name="T108" fmla="+- 0 19415 19231"/>
                <a:gd name="T109" fmla="*/ T108 w 385"/>
                <a:gd name="T110" fmla="+- 0 629 407"/>
                <a:gd name="T111" fmla="*/ 629 h 596"/>
                <a:gd name="T112" fmla="+- 0 19490 19231"/>
                <a:gd name="T113" fmla="*/ T112 w 385"/>
                <a:gd name="T114" fmla="+- 0 792 407"/>
                <a:gd name="T115" fmla="*/ 792 h 596"/>
                <a:gd name="T116" fmla="+- 0 19419 19231"/>
                <a:gd name="T117" fmla="*/ T116 w 385"/>
                <a:gd name="T118" fmla="+- 0 650 407"/>
                <a:gd name="T119" fmla="*/ 650 h 596"/>
                <a:gd name="T120" fmla="+- 0 19351 19231"/>
                <a:gd name="T121" fmla="*/ T120 w 385"/>
                <a:gd name="T122" fmla="+- 0 548 407"/>
                <a:gd name="T123" fmla="*/ 548 h 596"/>
                <a:gd name="T124" fmla="+- 0 19281 19231"/>
                <a:gd name="T125" fmla="*/ T124 w 385"/>
                <a:gd name="T126" fmla="+- 0 696 407"/>
                <a:gd name="T127" fmla="*/ 696 h 596"/>
                <a:gd name="T128" fmla="+- 0 19250 19231"/>
                <a:gd name="T129" fmla="*/ T128 w 385"/>
                <a:gd name="T130" fmla="+- 0 793 407"/>
                <a:gd name="T131" fmla="*/ 793 h 596"/>
                <a:gd name="T132" fmla="+- 0 19238 19231"/>
                <a:gd name="T133" fmla="*/ T132 w 385"/>
                <a:gd name="T134" fmla="+- 0 860 407"/>
                <a:gd name="T135" fmla="*/ 860 h 596"/>
                <a:gd name="T136" fmla="+- 0 19270 19231"/>
                <a:gd name="T137" fmla="*/ T136 w 385"/>
                <a:gd name="T138" fmla="+- 0 862 407"/>
                <a:gd name="T139" fmla="*/ 862 h 596"/>
                <a:gd name="T140" fmla="+- 0 19308 19231"/>
                <a:gd name="T141" fmla="*/ T140 w 385"/>
                <a:gd name="T142" fmla="+- 0 872 407"/>
                <a:gd name="T143" fmla="*/ 872 h 596"/>
                <a:gd name="T144" fmla="+- 0 19327 19231"/>
                <a:gd name="T145" fmla="*/ T144 w 385"/>
                <a:gd name="T146" fmla="+- 0 891 407"/>
                <a:gd name="T147" fmla="*/ 891 h 596"/>
                <a:gd name="T148" fmla="+- 0 19347 19231"/>
                <a:gd name="T149" fmla="*/ T148 w 385"/>
                <a:gd name="T150" fmla="+- 0 911 407"/>
                <a:gd name="T151" fmla="*/ 911 h 596"/>
                <a:gd name="T152" fmla="+- 0 19355 19231"/>
                <a:gd name="T153" fmla="*/ T152 w 385"/>
                <a:gd name="T154" fmla="+- 0 927 407"/>
                <a:gd name="T155" fmla="*/ 927 h 596"/>
                <a:gd name="T156" fmla="+- 0 19370 19231"/>
                <a:gd name="T157" fmla="*/ T156 w 385"/>
                <a:gd name="T158" fmla="+- 0 938 407"/>
                <a:gd name="T159" fmla="*/ 938 h 596"/>
                <a:gd name="T160" fmla="+- 0 19390 19231"/>
                <a:gd name="T161" fmla="*/ T160 w 385"/>
                <a:gd name="T162" fmla="+- 0 967 407"/>
                <a:gd name="T163" fmla="*/ 967 h 596"/>
                <a:gd name="T164" fmla="+- 0 19420 19231"/>
                <a:gd name="T165" fmla="*/ T164 w 385"/>
                <a:gd name="T166" fmla="+- 0 974 407"/>
                <a:gd name="T167" fmla="*/ 974 h 596"/>
                <a:gd name="T168" fmla="+- 0 19442 19231"/>
                <a:gd name="T169" fmla="*/ T168 w 385"/>
                <a:gd name="T170" fmla="+- 0 995 407"/>
                <a:gd name="T171" fmla="*/ 995 h 596"/>
                <a:gd name="T172" fmla="+- 0 19463 19231"/>
                <a:gd name="T173" fmla="*/ T172 w 385"/>
                <a:gd name="T174" fmla="+- 0 997 407"/>
                <a:gd name="T175" fmla="*/ 997 h 596"/>
                <a:gd name="T176" fmla="+- 0 19480 19231"/>
                <a:gd name="T177" fmla="*/ T176 w 385"/>
                <a:gd name="T178" fmla="+- 0 993 407"/>
                <a:gd name="T179" fmla="*/ 993 h 596"/>
                <a:gd name="T180" fmla="+- 0 19503 19231"/>
                <a:gd name="T181" fmla="*/ T180 w 385"/>
                <a:gd name="T182" fmla="+- 0 1001 407"/>
                <a:gd name="T183" fmla="*/ 1001 h 596"/>
                <a:gd name="T184" fmla="+- 0 19526 19231"/>
                <a:gd name="T185" fmla="*/ T184 w 385"/>
                <a:gd name="T186" fmla="+- 0 993 407"/>
                <a:gd name="T187" fmla="*/ 993 h 596"/>
                <a:gd name="T188" fmla="+- 0 19554 19231"/>
                <a:gd name="T189" fmla="*/ T188 w 385"/>
                <a:gd name="T190" fmla="+- 0 981 407"/>
                <a:gd name="T191" fmla="*/ 981 h 596"/>
                <a:gd name="T192" fmla="+- 0 19576 19231"/>
                <a:gd name="T193" fmla="*/ T192 w 385"/>
                <a:gd name="T194" fmla="+- 0 945 407"/>
                <a:gd name="T195" fmla="*/ 945 h 596"/>
                <a:gd name="T196" fmla="+- 0 19595 19231"/>
                <a:gd name="T197" fmla="*/ T196 w 385"/>
                <a:gd name="T198" fmla="+- 0 913 407"/>
                <a:gd name="T199" fmla="*/ 913 h 596"/>
                <a:gd name="T200" fmla="+- 0 19607 19231"/>
                <a:gd name="T201" fmla="*/ T200 w 385"/>
                <a:gd name="T202" fmla="+- 0 877 407"/>
                <a:gd name="T203" fmla="*/ 877 h 5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  <a:cxn ang="0">
                  <a:pos x="T201" y="T203"/>
                </a:cxn>
              </a:cxnLst>
              <a:rect l="0" t="0" r="r" b="b"/>
              <a:pathLst>
                <a:path w="385" h="596">
                  <a:moveTo>
                    <a:pt x="320" y="108"/>
                  </a:moveTo>
                  <a:lnTo>
                    <a:pt x="318" y="101"/>
                  </a:lnTo>
                  <a:lnTo>
                    <a:pt x="312" y="82"/>
                  </a:lnTo>
                  <a:lnTo>
                    <a:pt x="307" y="71"/>
                  </a:lnTo>
                  <a:lnTo>
                    <a:pt x="296" y="51"/>
                  </a:lnTo>
                  <a:lnTo>
                    <a:pt x="290" y="43"/>
                  </a:lnTo>
                  <a:lnTo>
                    <a:pt x="284" y="28"/>
                  </a:lnTo>
                  <a:lnTo>
                    <a:pt x="282" y="22"/>
                  </a:lnTo>
                  <a:lnTo>
                    <a:pt x="276" y="12"/>
                  </a:lnTo>
                  <a:lnTo>
                    <a:pt x="272" y="8"/>
                  </a:lnTo>
                  <a:lnTo>
                    <a:pt x="259" y="7"/>
                  </a:lnTo>
                  <a:lnTo>
                    <a:pt x="254" y="12"/>
                  </a:lnTo>
                  <a:lnTo>
                    <a:pt x="246" y="24"/>
                  </a:lnTo>
                  <a:lnTo>
                    <a:pt x="243" y="31"/>
                  </a:lnTo>
                  <a:lnTo>
                    <a:pt x="238" y="36"/>
                  </a:lnTo>
                  <a:lnTo>
                    <a:pt x="250" y="31"/>
                  </a:lnTo>
                  <a:lnTo>
                    <a:pt x="262" y="32"/>
                  </a:lnTo>
                  <a:lnTo>
                    <a:pt x="274" y="37"/>
                  </a:lnTo>
                  <a:lnTo>
                    <a:pt x="284" y="46"/>
                  </a:lnTo>
                  <a:lnTo>
                    <a:pt x="291" y="58"/>
                  </a:lnTo>
                  <a:lnTo>
                    <a:pt x="296" y="71"/>
                  </a:lnTo>
                  <a:lnTo>
                    <a:pt x="300" y="84"/>
                  </a:lnTo>
                  <a:lnTo>
                    <a:pt x="307" y="124"/>
                  </a:lnTo>
                  <a:lnTo>
                    <a:pt x="306" y="137"/>
                  </a:lnTo>
                  <a:lnTo>
                    <a:pt x="303" y="155"/>
                  </a:lnTo>
                  <a:lnTo>
                    <a:pt x="297" y="174"/>
                  </a:lnTo>
                  <a:lnTo>
                    <a:pt x="292" y="189"/>
                  </a:lnTo>
                  <a:lnTo>
                    <a:pt x="291" y="196"/>
                  </a:lnTo>
                  <a:lnTo>
                    <a:pt x="293" y="193"/>
                  </a:lnTo>
                  <a:lnTo>
                    <a:pt x="315" y="133"/>
                  </a:lnTo>
                  <a:lnTo>
                    <a:pt x="319" y="121"/>
                  </a:lnTo>
                  <a:lnTo>
                    <a:pt x="320" y="108"/>
                  </a:lnTo>
                  <a:close/>
                  <a:moveTo>
                    <a:pt x="384" y="453"/>
                  </a:moveTo>
                  <a:lnTo>
                    <a:pt x="383" y="442"/>
                  </a:lnTo>
                  <a:lnTo>
                    <a:pt x="379" y="436"/>
                  </a:lnTo>
                  <a:lnTo>
                    <a:pt x="374" y="435"/>
                  </a:lnTo>
                  <a:lnTo>
                    <a:pt x="377" y="434"/>
                  </a:lnTo>
                  <a:lnTo>
                    <a:pt x="377" y="430"/>
                  </a:lnTo>
                  <a:lnTo>
                    <a:pt x="374" y="425"/>
                  </a:lnTo>
                  <a:lnTo>
                    <a:pt x="372" y="424"/>
                  </a:lnTo>
                  <a:lnTo>
                    <a:pt x="369" y="423"/>
                  </a:lnTo>
                  <a:lnTo>
                    <a:pt x="362" y="414"/>
                  </a:lnTo>
                  <a:lnTo>
                    <a:pt x="359" y="402"/>
                  </a:lnTo>
                  <a:lnTo>
                    <a:pt x="356" y="389"/>
                  </a:lnTo>
                  <a:lnTo>
                    <a:pt x="352" y="377"/>
                  </a:lnTo>
                  <a:lnTo>
                    <a:pt x="351" y="402"/>
                  </a:lnTo>
                  <a:lnTo>
                    <a:pt x="349" y="426"/>
                  </a:lnTo>
                  <a:lnTo>
                    <a:pt x="343" y="450"/>
                  </a:lnTo>
                  <a:lnTo>
                    <a:pt x="335" y="473"/>
                  </a:lnTo>
                  <a:lnTo>
                    <a:pt x="331" y="483"/>
                  </a:lnTo>
                  <a:lnTo>
                    <a:pt x="325" y="494"/>
                  </a:lnTo>
                  <a:lnTo>
                    <a:pt x="319" y="503"/>
                  </a:lnTo>
                  <a:lnTo>
                    <a:pt x="312" y="512"/>
                  </a:lnTo>
                  <a:lnTo>
                    <a:pt x="294" y="528"/>
                  </a:lnTo>
                  <a:lnTo>
                    <a:pt x="274" y="539"/>
                  </a:lnTo>
                  <a:lnTo>
                    <a:pt x="252" y="546"/>
                  </a:lnTo>
                  <a:lnTo>
                    <a:pt x="229" y="549"/>
                  </a:lnTo>
                  <a:lnTo>
                    <a:pt x="250" y="540"/>
                  </a:lnTo>
                  <a:lnTo>
                    <a:pt x="270" y="529"/>
                  </a:lnTo>
                  <a:lnTo>
                    <a:pt x="288" y="516"/>
                  </a:lnTo>
                  <a:lnTo>
                    <a:pt x="304" y="499"/>
                  </a:lnTo>
                  <a:lnTo>
                    <a:pt x="310" y="489"/>
                  </a:lnTo>
                  <a:lnTo>
                    <a:pt x="314" y="479"/>
                  </a:lnTo>
                  <a:lnTo>
                    <a:pt x="318" y="468"/>
                  </a:lnTo>
                  <a:lnTo>
                    <a:pt x="328" y="437"/>
                  </a:lnTo>
                  <a:lnTo>
                    <a:pt x="334" y="405"/>
                  </a:lnTo>
                  <a:lnTo>
                    <a:pt x="337" y="373"/>
                  </a:lnTo>
                  <a:lnTo>
                    <a:pt x="337" y="340"/>
                  </a:lnTo>
                  <a:lnTo>
                    <a:pt x="336" y="334"/>
                  </a:lnTo>
                  <a:lnTo>
                    <a:pt x="337" y="327"/>
                  </a:lnTo>
                  <a:lnTo>
                    <a:pt x="332" y="315"/>
                  </a:lnTo>
                  <a:lnTo>
                    <a:pt x="329" y="309"/>
                  </a:lnTo>
                  <a:lnTo>
                    <a:pt x="321" y="295"/>
                  </a:lnTo>
                  <a:lnTo>
                    <a:pt x="318" y="286"/>
                  </a:lnTo>
                  <a:lnTo>
                    <a:pt x="316" y="271"/>
                  </a:lnTo>
                  <a:lnTo>
                    <a:pt x="315" y="265"/>
                  </a:lnTo>
                  <a:lnTo>
                    <a:pt x="312" y="254"/>
                  </a:lnTo>
                  <a:lnTo>
                    <a:pt x="309" y="249"/>
                  </a:lnTo>
                  <a:lnTo>
                    <a:pt x="301" y="232"/>
                  </a:lnTo>
                  <a:lnTo>
                    <a:pt x="297" y="220"/>
                  </a:lnTo>
                  <a:lnTo>
                    <a:pt x="294" y="199"/>
                  </a:lnTo>
                  <a:lnTo>
                    <a:pt x="291" y="196"/>
                  </a:lnTo>
                  <a:lnTo>
                    <a:pt x="289" y="200"/>
                  </a:lnTo>
                  <a:lnTo>
                    <a:pt x="286" y="204"/>
                  </a:lnTo>
                  <a:lnTo>
                    <a:pt x="278" y="208"/>
                  </a:lnTo>
                  <a:lnTo>
                    <a:pt x="269" y="208"/>
                  </a:lnTo>
                  <a:lnTo>
                    <a:pt x="258" y="207"/>
                  </a:lnTo>
                  <a:lnTo>
                    <a:pt x="246" y="205"/>
                  </a:lnTo>
                  <a:lnTo>
                    <a:pt x="236" y="199"/>
                  </a:lnTo>
                  <a:lnTo>
                    <a:pt x="229" y="191"/>
                  </a:lnTo>
                  <a:lnTo>
                    <a:pt x="225" y="185"/>
                  </a:lnTo>
                  <a:lnTo>
                    <a:pt x="218" y="158"/>
                  </a:lnTo>
                  <a:lnTo>
                    <a:pt x="212" y="123"/>
                  </a:lnTo>
                  <a:lnTo>
                    <a:pt x="210" y="112"/>
                  </a:lnTo>
                  <a:lnTo>
                    <a:pt x="213" y="94"/>
                  </a:lnTo>
                  <a:lnTo>
                    <a:pt x="223" y="68"/>
                  </a:lnTo>
                  <a:lnTo>
                    <a:pt x="228" y="58"/>
                  </a:lnTo>
                  <a:lnTo>
                    <a:pt x="237" y="42"/>
                  </a:lnTo>
                  <a:lnTo>
                    <a:pt x="238" y="36"/>
                  </a:lnTo>
                  <a:lnTo>
                    <a:pt x="238" y="33"/>
                  </a:lnTo>
                  <a:lnTo>
                    <a:pt x="240" y="22"/>
                  </a:lnTo>
                  <a:lnTo>
                    <a:pt x="245" y="15"/>
                  </a:lnTo>
                  <a:lnTo>
                    <a:pt x="258" y="6"/>
                  </a:lnTo>
                  <a:lnTo>
                    <a:pt x="272" y="0"/>
                  </a:lnTo>
                  <a:lnTo>
                    <a:pt x="220" y="4"/>
                  </a:lnTo>
                  <a:lnTo>
                    <a:pt x="210" y="5"/>
                  </a:lnTo>
                  <a:lnTo>
                    <a:pt x="200" y="7"/>
                  </a:lnTo>
                  <a:lnTo>
                    <a:pt x="190" y="11"/>
                  </a:lnTo>
                  <a:lnTo>
                    <a:pt x="180" y="16"/>
                  </a:lnTo>
                  <a:lnTo>
                    <a:pt x="172" y="23"/>
                  </a:lnTo>
                  <a:lnTo>
                    <a:pt x="163" y="30"/>
                  </a:lnTo>
                  <a:lnTo>
                    <a:pt x="148" y="45"/>
                  </a:lnTo>
                  <a:lnTo>
                    <a:pt x="145" y="50"/>
                  </a:lnTo>
                  <a:lnTo>
                    <a:pt x="139" y="64"/>
                  </a:lnTo>
                  <a:lnTo>
                    <a:pt x="137" y="79"/>
                  </a:lnTo>
                  <a:lnTo>
                    <a:pt x="138" y="94"/>
                  </a:lnTo>
                  <a:lnTo>
                    <a:pt x="141" y="110"/>
                  </a:lnTo>
                  <a:lnTo>
                    <a:pt x="148" y="134"/>
                  </a:lnTo>
                  <a:lnTo>
                    <a:pt x="158" y="157"/>
                  </a:lnTo>
                  <a:lnTo>
                    <a:pt x="170" y="178"/>
                  </a:lnTo>
                  <a:lnTo>
                    <a:pt x="186" y="196"/>
                  </a:lnTo>
                  <a:lnTo>
                    <a:pt x="204" y="211"/>
                  </a:lnTo>
                  <a:lnTo>
                    <a:pt x="225" y="222"/>
                  </a:lnTo>
                  <a:lnTo>
                    <a:pt x="248" y="228"/>
                  </a:lnTo>
                  <a:lnTo>
                    <a:pt x="271" y="227"/>
                  </a:lnTo>
                  <a:lnTo>
                    <a:pt x="244" y="230"/>
                  </a:lnTo>
                  <a:lnTo>
                    <a:pt x="218" y="224"/>
                  </a:lnTo>
                  <a:lnTo>
                    <a:pt x="194" y="212"/>
                  </a:lnTo>
                  <a:lnTo>
                    <a:pt x="173" y="193"/>
                  </a:lnTo>
                  <a:lnTo>
                    <a:pt x="156" y="171"/>
                  </a:lnTo>
                  <a:lnTo>
                    <a:pt x="144" y="145"/>
                  </a:lnTo>
                  <a:lnTo>
                    <a:pt x="136" y="116"/>
                  </a:lnTo>
                  <a:lnTo>
                    <a:pt x="132" y="87"/>
                  </a:lnTo>
                  <a:lnTo>
                    <a:pt x="131" y="116"/>
                  </a:lnTo>
                  <a:lnTo>
                    <a:pt x="135" y="144"/>
                  </a:lnTo>
                  <a:lnTo>
                    <a:pt x="144" y="170"/>
                  </a:lnTo>
                  <a:lnTo>
                    <a:pt x="159" y="194"/>
                  </a:lnTo>
                  <a:lnTo>
                    <a:pt x="167" y="204"/>
                  </a:lnTo>
                  <a:lnTo>
                    <a:pt x="176" y="212"/>
                  </a:lnTo>
                  <a:lnTo>
                    <a:pt x="184" y="222"/>
                  </a:lnTo>
                  <a:lnTo>
                    <a:pt x="214" y="263"/>
                  </a:lnTo>
                  <a:lnTo>
                    <a:pt x="231" y="299"/>
                  </a:lnTo>
                  <a:lnTo>
                    <a:pt x="246" y="342"/>
                  </a:lnTo>
                  <a:lnTo>
                    <a:pt x="272" y="403"/>
                  </a:lnTo>
                  <a:lnTo>
                    <a:pt x="259" y="385"/>
                  </a:lnTo>
                  <a:lnTo>
                    <a:pt x="244" y="354"/>
                  </a:lnTo>
                  <a:lnTo>
                    <a:pt x="230" y="322"/>
                  </a:lnTo>
                  <a:lnTo>
                    <a:pt x="221" y="299"/>
                  </a:lnTo>
                  <a:lnTo>
                    <a:pt x="207" y="270"/>
                  </a:lnTo>
                  <a:lnTo>
                    <a:pt x="188" y="243"/>
                  </a:lnTo>
                  <a:lnTo>
                    <a:pt x="168" y="217"/>
                  </a:lnTo>
                  <a:lnTo>
                    <a:pt x="147" y="192"/>
                  </a:lnTo>
                  <a:lnTo>
                    <a:pt x="136" y="177"/>
                  </a:lnTo>
                  <a:lnTo>
                    <a:pt x="127" y="160"/>
                  </a:lnTo>
                  <a:lnTo>
                    <a:pt x="120" y="141"/>
                  </a:lnTo>
                  <a:lnTo>
                    <a:pt x="117" y="123"/>
                  </a:lnTo>
                  <a:lnTo>
                    <a:pt x="104" y="153"/>
                  </a:lnTo>
                  <a:lnTo>
                    <a:pt x="79" y="219"/>
                  </a:lnTo>
                  <a:lnTo>
                    <a:pt x="67" y="249"/>
                  </a:lnTo>
                  <a:lnTo>
                    <a:pt x="50" y="289"/>
                  </a:lnTo>
                  <a:lnTo>
                    <a:pt x="43" y="309"/>
                  </a:lnTo>
                  <a:lnTo>
                    <a:pt x="36" y="329"/>
                  </a:lnTo>
                  <a:lnTo>
                    <a:pt x="28" y="358"/>
                  </a:lnTo>
                  <a:lnTo>
                    <a:pt x="24" y="372"/>
                  </a:lnTo>
                  <a:lnTo>
                    <a:pt x="19" y="386"/>
                  </a:lnTo>
                  <a:lnTo>
                    <a:pt x="6" y="413"/>
                  </a:lnTo>
                  <a:lnTo>
                    <a:pt x="1" y="427"/>
                  </a:lnTo>
                  <a:lnTo>
                    <a:pt x="0" y="441"/>
                  </a:lnTo>
                  <a:lnTo>
                    <a:pt x="0" y="446"/>
                  </a:lnTo>
                  <a:lnTo>
                    <a:pt x="7" y="453"/>
                  </a:lnTo>
                  <a:lnTo>
                    <a:pt x="14" y="443"/>
                  </a:lnTo>
                  <a:lnTo>
                    <a:pt x="21" y="444"/>
                  </a:lnTo>
                  <a:lnTo>
                    <a:pt x="21" y="453"/>
                  </a:lnTo>
                  <a:lnTo>
                    <a:pt x="30" y="460"/>
                  </a:lnTo>
                  <a:lnTo>
                    <a:pt x="39" y="455"/>
                  </a:lnTo>
                  <a:lnTo>
                    <a:pt x="41" y="454"/>
                  </a:lnTo>
                  <a:lnTo>
                    <a:pt x="44" y="455"/>
                  </a:lnTo>
                  <a:lnTo>
                    <a:pt x="51" y="469"/>
                  </a:lnTo>
                  <a:lnTo>
                    <a:pt x="66" y="467"/>
                  </a:lnTo>
                  <a:lnTo>
                    <a:pt x="77" y="465"/>
                  </a:lnTo>
                  <a:lnTo>
                    <a:pt x="74" y="468"/>
                  </a:lnTo>
                  <a:lnTo>
                    <a:pt x="79" y="473"/>
                  </a:lnTo>
                  <a:lnTo>
                    <a:pt x="87" y="475"/>
                  </a:lnTo>
                  <a:lnTo>
                    <a:pt x="93" y="476"/>
                  </a:lnTo>
                  <a:lnTo>
                    <a:pt x="96" y="484"/>
                  </a:lnTo>
                  <a:lnTo>
                    <a:pt x="93" y="490"/>
                  </a:lnTo>
                  <a:lnTo>
                    <a:pt x="98" y="494"/>
                  </a:lnTo>
                  <a:lnTo>
                    <a:pt x="100" y="494"/>
                  </a:lnTo>
                  <a:lnTo>
                    <a:pt x="110" y="494"/>
                  </a:lnTo>
                  <a:lnTo>
                    <a:pt x="116" y="504"/>
                  </a:lnTo>
                  <a:lnTo>
                    <a:pt x="113" y="512"/>
                  </a:lnTo>
                  <a:lnTo>
                    <a:pt x="117" y="512"/>
                  </a:lnTo>
                  <a:lnTo>
                    <a:pt x="121" y="513"/>
                  </a:lnTo>
                  <a:lnTo>
                    <a:pt x="125" y="515"/>
                  </a:lnTo>
                  <a:lnTo>
                    <a:pt x="124" y="520"/>
                  </a:lnTo>
                  <a:lnTo>
                    <a:pt x="124" y="525"/>
                  </a:lnTo>
                  <a:lnTo>
                    <a:pt x="128" y="533"/>
                  </a:lnTo>
                  <a:lnTo>
                    <a:pt x="132" y="536"/>
                  </a:lnTo>
                  <a:lnTo>
                    <a:pt x="138" y="533"/>
                  </a:lnTo>
                  <a:lnTo>
                    <a:pt x="139" y="531"/>
                  </a:lnTo>
                  <a:lnTo>
                    <a:pt x="143" y="532"/>
                  </a:lnTo>
                  <a:lnTo>
                    <a:pt x="144" y="558"/>
                  </a:lnTo>
                  <a:lnTo>
                    <a:pt x="147" y="563"/>
                  </a:lnTo>
                  <a:lnTo>
                    <a:pt x="152" y="562"/>
                  </a:lnTo>
                  <a:lnTo>
                    <a:pt x="159" y="560"/>
                  </a:lnTo>
                  <a:lnTo>
                    <a:pt x="163" y="558"/>
                  </a:lnTo>
                  <a:lnTo>
                    <a:pt x="172" y="562"/>
                  </a:lnTo>
                  <a:lnTo>
                    <a:pt x="172" y="573"/>
                  </a:lnTo>
                  <a:lnTo>
                    <a:pt x="183" y="575"/>
                  </a:lnTo>
                  <a:lnTo>
                    <a:pt x="189" y="567"/>
                  </a:lnTo>
                  <a:lnTo>
                    <a:pt x="196" y="572"/>
                  </a:lnTo>
                  <a:lnTo>
                    <a:pt x="196" y="576"/>
                  </a:lnTo>
                  <a:lnTo>
                    <a:pt x="198" y="585"/>
                  </a:lnTo>
                  <a:lnTo>
                    <a:pt x="205" y="589"/>
                  </a:lnTo>
                  <a:lnTo>
                    <a:pt x="211" y="588"/>
                  </a:lnTo>
                  <a:lnTo>
                    <a:pt x="212" y="583"/>
                  </a:lnTo>
                  <a:lnTo>
                    <a:pt x="216" y="580"/>
                  </a:lnTo>
                  <a:lnTo>
                    <a:pt x="224" y="580"/>
                  </a:lnTo>
                  <a:lnTo>
                    <a:pt x="229" y="583"/>
                  </a:lnTo>
                  <a:lnTo>
                    <a:pt x="232" y="590"/>
                  </a:lnTo>
                  <a:lnTo>
                    <a:pt x="233" y="594"/>
                  </a:lnTo>
                  <a:lnTo>
                    <a:pt x="237" y="593"/>
                  </a:lnTo>
                  <a:lnTo>
                    <a:pt x="238" y="591"/>
                  </a:lnTo>
                  <a:lnTo>
                    <a:pt x="243" y="585"/>
                  </a:lnTo>
                  <a:lnTo>
                    <a:pt x="249" y="586"/>
                  </a:lnTo>
                  <a:lnTo>
                    <a:pt x="259" y="591"/>
                  </a:lnTo>
                  <a:lnTo>
                    <a:pt x="263" y="595"/>
                  </a:lnTo>
                  <a:lnTo>
                    <a:pt x="269" y="595"/>
                  </a:lnTo>
                  <a:lnTo>
                    <a:pt x="271" y="595"/>
                  </a:lnTo>
                  <a:lnTo>
                    <a:pt x="272" y="594"/>
                  </a:lnTo>
                  <a:lnTo>
                    <a:pt x="272" y="592"/>
                  </a:lnTo>
                  <a:lnTo>
                    <a:pt x="274" y="588"/>
                  </a:lnTo>
                  <a:lnTo>
                    <a:pt x="280" y="587"/>
                  </a:lnTo>
                  <a:lnTo>
                    <a:pt x="288" y="586"/>
                  </a:lnTo>
                  <a:lnTo>
                    <a:pt x="295" y="586"/>
                  </a:lnTo>
                  <a:lnTo>
                    <a:pt x="303" y="586"/>
                  </a:lnTo>
                  <a:lnTo>
                    <a:pt x="303" y="577"/>
                  </a:lnTo>
                  <a:lnTo>
                    <a:pt x="310" y="577"/>
                  </a:lnTo>
                  <a:lnTo>
                    <a:pt x="317" y="576"/>
                  </a:lnTo>
                  <a:lnTo>
                    <a:pt x="323" y="574"/>
                  </a:lnTo>
                  <a:lnTo>
                    <a:pt x="330" y="550"/>
                  </a:lnTo>
                  <a:lnTo>
                    <a:pt x="332" y="544"/>
                  </a:lnTo>
                  <a:lnTo>
                    <a:pt x="339" y="541"/>
                  </a:lnTo>
                  <a:lnTo>
                    <a:pt x="341" y="542"/>
                  </a:lnTo>
                  <a:lnTo>
                    <a:pt x="345" y="538"/>
                  </a:lnTo>
                  <a:lnTo>
                    <a:pt x="344" y="534"/>
                  </a:lnTo>
                  <a:lnTo>
                    <a:pt x="347" y="521"/>
                  </a:lnTo>
                  <a:lnTo>
                    <a:pt x="364" y="521"/>
                  </a:lnTo>
                  <a:lnTo>
                    <a:pt x="365" y="508"/>
                  </a:lnTo>
                  <a:lnTo>
                    <a:pt x="364" y="506"/>
                  </a:lnTo>
                  <a:lnTo>
                    <a:pt x="365" y="501"/>
                  </a:lnTo>
                  <a:lnTo>
                    <a:pt x="375" y="493"/>
                  </a:lnTo>
                  <a:lnTo>
                    <a:pt x="378" y="484"/>
                  </a:lnTo>
                  <a:lnTo>
                    <a:pt x="376" y="473"/>
                  </a:lnTo>
                  <a:lnTo>
                    <a:pt x="376" y="470"/>
                  </a:lnTo>
                  <a:lnTo>
                    <a:pt x="377" y="466"/>
                  </a:lnTo>
                  <a:lnTo>
                    <a:pt x="379" y="463"/>
                  </a:lnTo>
                  <a:lnTo>
                    <a:pt x="382" y="459"/>
                  </a:lnTo>
                  <a:lnTo>
                    <a:pt x="384" y="453"/>
                  </a:lnTo>
                  <a:close/>
                </a:path>
              </a:pathLst>
            </a:custGeom>
            <a:solidFill>
              <a:srgbClr val="E3C0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pic>
          <p:nvPicPr>
            <p:cNvPr id="44" name="Picture 18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99" y="1281"/>
              <a:ext cx="127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Freeform 186"/>
            <p:cNvSpPr>
              <a:spLocks/>
            </p:cNvSpPr>
            <p:nvPr/>
          </p:nvSpPr>
          <p:spPr bwMode="auto">
            <a:xfrm>
              <a:off x="18801" y="886"/>
              <a:ext cx="245" cy="425"/>
            </a:xfrm>
            <a:custGeom>
              <a:avLst/>
              <a:gdLst>
                <a:gd name="T0" fmla="+- 0 18873 18802"/>
                <a:gd name="T1" fmla="*/ T0 w 245"/>
                <a:gd name="T2" fmla="+- 0 887 887"/>
                <a:gd name="T3" fmla="*/ 887 h 425"/>
                <a:gd name="T4" fmla="+- 0 18840 18802"/>
                <a:gd name="T5" fmla="*/ T4 w 245"/>
                <a:gd name="T6" fmla="+- 0 950 887"/>
                <a:gd name="T7" fmla="*/ 950 h 425"/>
                <a:gd name="T8" fmla="+- 0 18822 18802"/>
                <a:gd name="T9" fmla="*/ T8 w 245"/>
                <a:gd name="T10" fmla="+- 0 989 887"/>
                <a:gd name="T11" fmla="*/ 989 h 425"/>
                <a:gd name="T12" fmla="+- 0 18811 18802"/>
                <a:gd name="T13" fmla="*/ T12 w 245"/>
                <a:gd name="T14" fmla="+- 0 1018 887"/>
                <a:gd name="T15" fmla="*/ 1018 h 425"/>
                <a:gd name="T16" fmla="+- 0 18802 18802"/>
                <a:gd name="T17" fmla="*/ T16 w 245"/>
                <a:gd name="T18" fmla="+- 0 1054 887"/>
                <a:gd name="T19" fmla="*/ 1054 h 425"/>
                <a:gd name="T20" fmla="+- 0 18802 18802"/>
                <a:gd name="T21" fmla="*/ T20 w 245"/>
                <a:gd name="T22" fmla="+- 0 1069 887"/>
                <a:gd name="T23" fmla="*/ 1069 h 425"/>
                <a:gd name="T24" fmla="+- 0 18832 18802"/>
                <a:gd name="T25" fmla="*/ T24 w 245"/>
                <a:gd name="T26" fmla="+- 0 1121 887"/>
                <a:gd name="T27" fmla="*/ 1121 h 425"/>
                <a:gd name="T28" fmla="+- 0 18887 18802"/>
                <a:gd name="T29" fmla="*/ T28 w 245"/>
                <a:gd name="T30" fmla="+- 0 1186 887"/>
                <a:gd name="T31" fmla="*/ 1186 h 425"/>
                <a:gd name="T32" fmla="+- 0 18935 18802"/>
                <a:gd name="T33" fmla="*/ T32 w 245"/>
                <a:gd name="T34" fmla="+- 0 1240 887"/>
                <a:gd name="T35" fmla="*/ 1240 h 425"/>
                <a:gd name="T36" fmla="+- 0 19003 18802"/>
                <a:gd name="T37" fmla="*/ T36 w 245"/>
                <a:gd name="T38" fmla="+- 0 1311 887"/>
                <a:gd name="T39" fmla="*/ 1311 h 425"/>
                <a:gd name="T40" fmla="+- 0 19010 18802"/>
                <a:gd name="T41" fmla="*/ T40 w 245"/>
                <a:gd name="T42" fmla="+- 0 1311 887"/>
                <a:gd name="T43" fmla="*/ 1311 h 425"/>
                <a:gd name="T44" fmla="+- 0 19025 18802"/>
                <a:gd name="T45" fmla="*/ T44 w 245"/>
                <a:gd name="T46" fmla="+- 0 1306 887"/>
                <a:gd name="T47" fmla="*/ 1306 h 425"/>
                <a:gd name="T48" fmla="+- 0 19039 18802"/>
                <a:gd name="T49" fmla="*/ T48 w 245"/>
                <a:gd name="T50" fmla="+- 0 1296 887"/>
                <a:gd name="T51" fmla="*/ 1296 h 425"/>
                <a:gd name="T52" fmla="+- 0 19047 18802"/>
                <a:gd name="T53" fmla="*/ T52 w 245"/>
                <a:gd name="T54" fmla="+- 0 1284 887"/>
                <a:gd name="T55" fmla="*/ 1284 h 425"/>
                <a:gd name="T56" fmla="+- 0 19015 18802"/>
                <a:gd name="T57" fmla="*/ T56 w 245"/>
                <a:gd name="T58" fmla="+- 0 1244 887"/>
                <a:gd name="T59" fmla="*/ 1244 h 425"/>
                <a:gd name="T60" fmla="+- 0 18993 18802"/>
                <a:gd name="T61" fmla="*/ T60 w 245"/>
                <a:gd name="T62" fmla="+- 0 1213 887"/>
                <a:gd name="T63" fmla="*/ 1213 h 425"/>
                <a:gd name="T64" fmla="+- 0 18971 18802"/>
                <a:gd name="T65" fmla="*/ T64 w 245"/>
                <a:gd name="T66" fmla="+- 0 1176 887"/>
                <a:gd name="T67" fmla="*/ 1176 h 425"/>
                <a:gd name="T68" fmla="+- 0 18938 18802"/>
                <a:gd name="T69" fmla="*/ T68 w 245"/>
                <a:gd name="T70" fmla="+- 0 1115 887"/>
                <a:gd name="T71" fmla="*/ 1115 h 425"/>
                <a:gd name="T72" fmla="+- 0 18930 18802"/>
                <a:gd name="T73" fmla="*/ T72 w 245"/>
                <a:gd name="T74" fmla="+- 0 1089 887"/>
                <a:gd name="T75" fmla="*/ 1089 h 425"/>
                <a:gd name="T76" fmla="+- 0 18903 18802"/>
                <a:gd name="T77" fmla="*/ T76 w 245"/>
                <a:gd name="T78" fmla="+- 0 980 887"/>
                <a:gd name="T79" fmla="*/ 980 h 425"/>
                <a:gd name="T80" fmla="+- 0 18888 18802"/>
                <a:gd name="T81" fmla="*/ T80 w 245"/>
                <a:gd name="T82" fmla="+- 0 927 887"/>
                <a:gd name="T83" fmla="*/ 927 h 425"/>
                <a:gd name="T84" fmla="+- 0 18879 18802"/>
                <a:gd name="T85" fmla="*/ T84 w 245"/>
                <a:gd name="T86" fmla="+- 0 904 887"/>
                <a:gd name="T87" fmla="*/ 904 h 425"/>
                <a:gd name="T88" fmla="+- 0 18873 18802"/>
                <a:gd name="T89" fmla="*/ T88 w 245"/>
                <a:gd name="T90" fmla="+- 0 887 887"/>
                <a:gd name="T91" fmla="*/ 887 h 42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</a:cxnLst>
              <a:rect l="0" t="0" r="r" b="b"/>
              <a:pathLst>
                <a:path w="245" h="425">
                  <a:moveTo>
                    <a:pt x="71" y="0"/>
                  </a:moveTo>
                  <a:lnTo>
                    <a:pt x="38" y="63"/>
                  </a:lnTo>
                  <a:lnTo>
                    <a:pt x="20" y="102"/>
                  </a:lnTo>
                  <a:lnTo>
                    <a:pt x="9" y="131"/>
                  </a:lnTo>
                  <a:lnTo>
                    <a:pt x="0" y="167"/>
                  </a:lnTo>
                  <a:lnTo>
                    <a:pt x="0" y="182"/>
                  </a:lnTo>
                  <a:lnTo>
                    <a:pt x="30" y="234"/>
                  </a:lnTo>
                  <a:lnTo>
                    <a:pt x="85" y="299"/>
                  </a:lnTo>
                  <a:lnTo>
                    <a:pt x="133" y="353"/>
                  </a:lnTo>
                  <a:lnTo>
                    <a:pt x="201" y="424"/>
                  </a:lnTo>
                  <a:lnTo>
                    <a:pt x="208" y="424"/>
                  </a:lnTo>
                  <a:lnTo>
                    <a:pt x="223" y="419"/>
                  </a:lnTo>
                  <a:lnTo>
                    <a:pt x="237" y="409"/>
                  </a:lnTo>
                  <a:lnTo>
                    <a:pt x="245" y="397"/>
                  </a:lnTo>
                  <a:lnTo>
                    <a:pt x="213" y="357"/>
                  </a:lnTo>
                  <a:lnTo>
                    <a:pt x="191" y="326"/>
                  </a:lnTo>
                  <a:lnTo>
                    <a:pt x="169" y="289"/>
                  </a:lnTo>
                  <a:lnTo>
                    <a:pt x="136" y="228"/>
                  </a:lnTo>
                  <a:lnTo>
                    <a:pt x="128" y="202"/>
                  </a:lnTo>
                  <a:lnTo>
                    <a:pt x="101" y="93"/>
                  </a:lnTo>
                  <a:lnTo>
                    <a:pt x="86" y="40"/>
                  </a:lnTo>
                  <a:lnTo>
                    <a:pt x="77" y="1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701B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pic>
          <p:nvPicPr>
            <p:cNvPr id="46" name="Picture 185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01" y="886"/>
              <a:ext cx="245" cy="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Freeform 184"/>
            <p:cNvSpPr>
              <a:spLocks/>
            </p:cNvSpPr>
            <p:nvPr/>
          </p:nvSpPr>
          <p:spPr bwMode="auto">
            <a:xfrm>
              <a:off x="18597" y="809"/>
              <a:ext cx="313" cy="534"/>
            </a:xfrm>
            <a:custGeom>
              <a:avLst/>
              <a:gdLst>
                <a:gd name="T0" fmla="+- 0 18714 18598"/>
                <a:gd name="T1" fmla="*/ T0 w 313"/>
                <a:gd name="T2" fmla="+- 0 810 810"/>
                <a:gd name="T3" fmla="*/ 810 h 534"/>
                <a:gd name="T4" fmla="+- 0 18705 18598"/>
                <a:gd name="T5" fmla="*/ T4 w 313"/>
                <a:gd name="T6" fmla="+- 0 810 810"/>
                <a:gd name="T7" fmla="*/ 810 h 534"/>
                <a:gd name="T8" fmla="+- 0 18662 18598"/>
                <a:gd name="T9" fmla="*/ T8 w 313"/>
                <a:gd name="T10" fmla="+- 0 815 810"/>
                <a:gd name="T11" fmla="*/ 815 h 534"/>
                <a:gd name="T12" fmla="+- 0 18603 18598"/>
                <a:gd name="T13" fmla="*/ T12 w 313"/>
                <a:gd name="T14" fmla="+- 0 834 810"/>
                <a:gd name="T15" fmla="*/ 834 h 534"/>
                <a:gd name="T16" fmla="+- 0 18598 18598"/>
                <a:gd name="T17" fmla="*/ T16 w 313"/>
                <a:gd name="T18" fmla="+- 0 837 810"/>
                <a:gd name="T19" fmla="*/ 837 h 534"/>
                <a:gd name="T20" fmla="+- 0 18598 18598"/>
                <a:gd name="T21" fmla="*/ T20 w 313"/>
                <a:gd name="T22" fmla="+- 0 873 810"/>
                <a:gd name="T23" fmla="*/ 873 h 534"/>
                <a:gd name="T24" fmla="+- 0 18663 18598"/>
                <a:gd name="T25" fmla="*/ T24 w 313"/>
                <a:gd name="T26" fmla="+- 0 1118 810"/>
                <a:gd name="T27" fmla="*/ 1118 h 534"/>
                <a:gd name="T28" fmla="+- 0 18655 18598"/>
                <a:gd name="T29" fmla="*/ T28 w 313"/>
                <a:gd name="T30" fmla="+- 0 1178 810"/>
                <a:gd name="T31" fmla="*/ 1178 h 534"/>
                <a:gd name="T32" fmla="+- 0 18639 18598"/>
                <a:gd name="T33" fmla="*/ T32 w 313"/>
                <a:gd name="T34" fmla="+- 0 1242 810"/>
                <a:gd name="T35" fmla="*/ 1242 h 534"/>
                <a:gd name="T36" fmla="+- 0 18623 18598"/>
                <a:gd name="T37" fmla="*/ T36 w 313"/>
                <a:gd name="T38" fmla="+- 0 1293 810"/>
                <a:gd name="T39" fmla="*/ 1293 h 534"/>
                <a:gd name="T40" fmla="+- 0 18616 18598"/>
                <a:gd name="T41" fmla="*/ T40 w 313"/>
                <a:gd name="T42" fmla="+- 0 1314 810"/>
                <a:gd name="T43" fmla="*/ 1314 h 534"/>
                <a:gd name="T44" fmla="+- 0 18741 18598"/>
                <a:gd name="T45" fmla="*/ T44 w 313"/>
                <a:gd name="T46" fmla="+- 0 1341 810"/>
                <a:gd name="T47" fmla="*/ 1341 h 534"/>
                <a:gd name="T48" fmla="+- 0 18834 18598"/>
                <a:gd name="T49" fmla="*/ T48 w 313"/>
                <a:gd name="T50" fmla="+- 0 1343 810"/>
                <a:gd name="T51" fmla="*/ 1343 h 534"/>
                <a:gd name="T52" fmla="+- 0 18892 18598"/>
                <a:gd name="T53" fmla="*/ T52 w 313"/>
                <a:gd name="T54" fmla="+- 0 1330 810"/>
                <a:gd name="T55" fmla="*/ 1330 h 534"/>
                <a:gd name="T56" fmla="+- 0 18910 18598"/>
                <a:gd name="T57" fmla="*/ T56 w 313"/>
                <a:gd name="T58" fmla="+- 0 1312 810"/>
                <a:gd name="T59" fmla="*/ 1312 h 534"/>
                <a:gd name="T60" fmla="+- 0 18905 18598"/>
                <a:gd name="T61" fmla="*/ T60 w 313"/>
                <a:gd name="T62" fmla="+- 0 1272 810"/>
                <a:gd name="T63" fmla="*/ 1272 h 534"/>
                <a:gd name="T64" fmla="+- 0 18892 18598"/>
                <a:gd name="T65" fmla="*/ T64 w 313"/>
                <a:gd name="T66" fmla="+- 0 1131 810"/>
                <a:gd name="T67" fmla="*/ 1131 h 534"/>
                <a:gd name="T68" fmla="+- 0 18887 18598"/>
                <a:gd name="T69" fmla="*/ T68 w 313"/>
                <a:gd name="T70" fmla="+- 0 1085 810"/>
                <a:gd name="T71" fmla="*/ 1085 h 534"/>
                <a:gd name="T72" fmla="+- 0 18888 18598"/>
                <a:gd name="T73" fmla="*/ T72 w 313"/>
                <a:gd name="T74" fmla="+- 0 1056 810"/>
                <a:gd name="T75" fmla="*/ 1056 h 534"/>
                <a:gd name="T76" fmla="+- 0 18891 18598"/>
                <a:gd name="T77" fmla="*/ T76 w 313"/>
                <a:gd name="T78" fmla="+- 0 1012 810"/>
                <a:gd name="T79" fmla="*/ 1012 h 534"/>
                <a:gd name="T80" fmla="+- 0 18893 18598"/>
                <a:gd name="T81" fmla="*/ T80 w 313"/>
                <a:gd name="T82" fmla="+- 0 967 810"/>
                <a:gd name="T83" fmla="*/ 967 h 534"/>
                <a:gd name="T84" fmla="+- 0 18873 18598"/>
                <a:gd name="T85" fmla="*/ T84 w 313"/>
                <a:gd name="T86" fmla="+- 0 895 810"/>
                <a:gd name="T87" fmla="*/ 895 h 534"/>
                <a:gd name="T88" fmla="+- 0 18822 18598"/>
                <a:gd name="T89" fmla="*/ T88 w 313"/>
                <a:gd name="T90" fmla="+- 0 836 810"/>
                <a:gd name="T91" fmla="*/ 836 h 534"/>
                <a:gd name="T92" fmla="+- 0 18752 18598"/>
                <a:gd name="T93" fmla="*/ T92 w 313"/>
                <a:gd name="T94" fmla="+- 0 813 810"/>
                <a:gd name="T95" fmla="*/ 813 h 534"/>
                <a:gd name="T96" fmla="+- 0 18730 18598"/>
                <a:gd name="T97" fmla="*/ T96 w 313"/>
                <a:gd name="T98" fmla="+- 0 810 810"/>
                <a:gd name="T99" fmla="*/ 810 h 534"/>
                <a:gd name="T100" fmla="+- 0 18714 18598"/>
                <a:gd name="T101" fmla="*/ T100 w 313"/>
                <a:gd name="T102" fmla="+- 0 810 810"/>
                <a:gd name="T103" fmla="*/ 810 h 53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</a:cxnLst>
              <a:rect l="0" t="0" r="r" b="b"/>
              <a:pathLst>
                <a:path w="313" h="534">
                  <a:moveTo>
                    <a:pt x="116" y="0"/>
                  </a:moveTo>
                  <a:lnTo>
                    <a:pt x="107" y="0"/>
                  </a:lnTo>
                  <a:lnTo>
                    <a:pt x="64" y="5"/>
                  </a:lnTo>
                  <a:lnTo>
                    <a:pt x="5" y="24"/>
                  </a:lnTo>
                  <a:lnTo>
                    <a:pt x="0" y="27"/>
                  </a:lnTo>
                  <a:lnTo>
                    <a:pt x="0" y="63"/>
                  </a:lnTo>
                  <a:lnTo>
                    <a:pt x="65" y="308"/>
                  </a:lnTo>
                  <a:lnTo>
                    <a:pt x="57" y="368"/>
                  </a:lnTo>
                  <a:lnTo>
                    <a:pt x="41" y="432"/>
                  </a:lnTo>
                  <a:lnTo>
                    <a:pt x="25" y="483"/>
                  </a:lnTo>
                  <a:lnTo>
                    <a:pt x="18" y="504"/>
                  </a:lnTo>
                  <a:lnTo>
                    <a:pt x="143" y="531"/>
                  </a:lnTo>
                  <a:lnTo>
                    <a:pt x="236" y="533"/>
                  </a:lnTo>
                  <a:lnTo>
                    <a:pt x="294" y="520"/>
                  </a:lnTo>
                  <a:lnTo>
                    <a:pt x="312" y="502"/>
                  </a:lnTo>
                  <a:lnTo>
                    <a:pt x="307" y="462"/>
                  </a:lnTo>
                  <a:lnTo>
                    <a:pt x="294" y="321"/>
                  </a:lnTo>
                  <a:lnTo>
                    <a:pt x="289" y="275"/>
                  </a:lnTo>
                  <a:lnTo>
                    <a:pt x="290" y="246"/>
                  </a:lnTo>
                  <a:lnTo>
                    <a:pt x="293" y="202"/>
                  </a:lnTo>
                  <a:lnTo>
                    <a:pt x="295" y="157"/>
                  </a:lnTo>
                  <a:lnTo>
                    <a:pt x="275" y="85"/>
                  </a:lnTo>
                  <a:lnTo>
                    <a:pt x="224" y="26"/>
                  </a:lnTo>
                  <a:lnTo>
                    <a:pt x="154" y="3"/>
                  </a:lnTo>
                  <a:lnTo>
                    <a:pt x="132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701B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pic>
          <p:nvPicPr>
            <p:cNvPr id="48" name="Picture 183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97" y="809"/>
              <a:ext cx="313" cy="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18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90" y="393"/>
              <a:ext cx="31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Freeform 181"/>
            <p:cNvSpPr>
              <a:spLocks/>
            </p:cNvSpPr>
            <p:nvPr/>
          </p:nvSpPr>
          <p:spPr bwMode="auto">
            <a:xfrm>
              <a:off x="18767" y="2256"/>
              <a:ext cx="179" cy="73"/>
            </a:xfrm>
            <a:custGeom>
              <a:avLst/>
              <a:gdLst>
                <a:gd name="T0" fmla="+- 0 18809 18767"/>
                <a:gd name="T1" fmla="*/ T0 w 179"/>
                <a:gd name="T2" fmla="+- 0 2256 2256"/>
                <a:gd name="T3" fmla="*/ 2256 h 73"/>
                <a:gd name="T4" fmla="+- 0 18784 18767"/>
                <a:gd name="T5" fmla="*/ T4 w 179"/>
                <a:gd name="T6" fmla="+- 0 2256 2256"/>
                <a:gd name="T7" fmla="*/ 2256 h 73"/>
                <a:gd name="T8" fmla="+- 0 18776 18767"/>
                <a:gd name="T9" fmla="*/ T8 w 179"/>
                <a:gd name="T10" fmla="+- 0 2262 2256"/>
                <a:gd name="T11" fmla="*/ 2262 h 73"/>
                <a:gd name="T12" fmla="+- 0 18776 18767"/>
                <a:gd name="T13" fmla="*/ T12 w 179"/>
                <a:gd name="T14" fmla="+- 0 2265 2256"/>
                <a:gd name="T15" fmla="*/ 2265 h 73"/>
                <a:gd name="T16" fmla="+- 0 18774 18767"/>
                <a:gd name="T17" fmla="*/ T16 w 179"/>
                <a:gd name="T18" fmla="+- 0 2272 2256"/>
                <a:gd name="T19" fmla="*/ 2272 h 73"/>
                <a:gd name="T20" fmla="+- 0 18771 18767"/>
                <a:gd name="T21" fmla="*/ T20 w 179"/>
                <a:gd name="T22" fmla="+- 0 2287 2256"/>
                <a:gd name="T23" fmla="*/ 2287 h 73"/>
                <a:gd name="T24" fmla="+- 0 18768 18767"/>
                <a:gd name="T25" fmla="*/ T24 w 179"/>
                <a:gd name="T26" fmla="+- 0 2302 2256"/>
                <a:gd name="T27" fmla="*/ 2302 h 73"/>
                <a:gd name="T28" fmla="+- 0 18767 18767"/>
                <a:gd name="T29" fmla="*/ T28 w 179"/>
                <a:gd name="T30" fmla="+- 0 2311 2256"/>
                <a:gd name="T31" fmla="*/ 2311 h 73"/>
                <a:gd name="T32" fmla="+- 0 18786 18767"/>
                <a:gd name="T33" fmla="*/ T32 w 179"/>
                <a:gd name="T34" fmla="+- 0 2317 2256"/>
                <a:gd name="T35" fmla="*/ 2317 h 73"/>
                <a:gd name="T36" fmla="+- 0 18824 18767"/>
                <a:gd name="T37" fmla="*/ T36 w 179"/>
                <a:gd name="T38" fmla="+- 0 2322 2256"/>
                <a:gd name="T39" fmla="*/ 2322 h 73"/>
                <a:gd name="T40" fmla="+- 0 18862 18767"/>
                <a:gd name="T41" fmla="*/ T40 w 179"/>
                <a:gd name="T42" fmla="+- 0 2327 2256"/>
                <a:gd name="T43" fmla="*/ 2327 h 73"/>
                <a:gd name="T44" fmla="+- 0 18879 18767"/>
                <a:gd name="T45" fmla="*/ T44 w 179"/>
                <a:gd name="T46" fmla="+- 0 2329 2256"/>
                <a:gd name="T47" fmla="*/ 2329 h 73"/>
                <a:gd name="T48" fmla="+- 0 18911 18767"/>
                <a:gd name="T49" fmla="*/ T48 w 179"/>
                <a:gd name="T50" fmla="+- 0 2327 2256"/>
                <a:gd name="T51" fmla="*/ 2327 h 73"/>
                <a:gd name="T52" fmla="+- 0 18928 18767"/>
                <a:gd name="T53" fmla="*/ T52 w 179"/>
                <a:gd name="T54" fmla="+- 0 2325 2256"/>
                <a:gd name="T55" fmla="*/ 2325 h 73"/>
                <a:gd name="T56" fmla="+- 0 18936 18767"/>
                <a:gd name="T57" fmla="*/ T56 w 179"/>
                <a:gd name="T58" fmla="+- 0 2322 2256"/>
                <a:gd name="T59" fmla="*/ 2322 h 73"/>
                <a:gd name="T60" fmla="+- 0 18940 18767"/>
                <a:gd name="T61" fmla="*/ T60 w 179"/>
                <a:gd name="T62" fmla="+- 0 2318 2256"/>
                <a:gd name="T63" fmla="*/ 2318 h 73"/>
                <a:gd name="T64" fmla="+- 0 18946 18767"/>
                <a:gd name="T65" fmla="*/ T64 w 179"/>
                <a:gd name="T66" fmla="+- 0 2311 2256"/>
                <a:gd name="T67" fmla="*/ 2311 h 73"/>
                <a:gd name="T68" fmla="+- 0 18944 18767"/>
                <a:gd name="T69" fmla="*/ T68 w 179"/>
                <a:gd name="T70" fmla="+- 0 2306 2256"/>
                <a:gd name="T71" fmla="*/ 2306 h 73"/>
                <a:gd name="T72" fmla="+- 0 18940 18767"/>
                <a:gd name="T73" fmla="*/ T72 w 179"/>
                <a:gd name="T74" fmla="+- 0 2305 2256"/>
                <a:gd name="T75" fmla="*/ 2305 h 73"/>
                <a:gd name="T76" fmla="+- 0 18809 18767"/>
                <a:gd name="T77" fmla="*/ T76 w 179"/>
                <a:gd name="T78" fmla="+- 0 2256 2256"/>
                <a:gd name="T79" fmla="*/ 2256 h 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</a:cxnLst>
              <a:rect l="0" t="0" r="r" b="b"/>
              <a:pathLst>
                <a:path w="179" h="73">
                  <a:moveTo>
                    <a:pt x="42" y="0"/>
                  </a:moveTo>
                  <a:lnTo>
                    <a:pt x="17" y="0"/>
                  </a:lnTo>
                  <a:lnTo>
                    <a:pt x="9" y="6"/>
                  </a:lnTo>
                  <a:lnTo>
                    <a:pt x="9" y="9"/>
                  </a:lnTo>
                  <a:lnTo>
                    <a:pt x="7" y="16"/>
                  </a:lnTo>
                  <a:lnTo>
                    <a:pt x="4" y="31"/>
                  </a:lnTo>
                  <a:lnTo>
                    <a:pt x="1" y="46"/>
                  </a:lnTo>
                  <a:lnTo>
                    <a:pt x="0" y="55"/>
                  </a:lnTo>
                  <a:lnTo>
                    <a:pt x="19" y="61"/>
                  </a:lnTo>
                  <a:lnTo>
                    <a:pt x="57" y="66"/>
                  </a:lnTo>
                  <a:lnTo>
                    <a:pt x="95" y="71"/>
                  </a:lnTo>
                  <a:lnTo>
                    <a:pt x="112" y="73"/>
                  </a:lnTo>
                  <a:lnTo>
                    <a:pt x="144" y="71"/>
                  </a:lnTo>
                  <a:lnTo>
                    <a:pt x="161" y="69"/>
                  </a:lnTo>
                  <a:lnTo>
                    <a:pt x="169" y="66"/>
                  </a:lnTo>
                  <a:lnTo>
                    <a:pt x="173" y="62"/>
                  </a:lnTo>
                  <a:lnTo>
                    <a:pt x="179" y="55"/>
                  </a:lnTo>
                  <a:lnTo>
                    <a:pt x="177" y="50"/>
                  </a:lnTo>
                  <a:lnTo>
                    <a:pt x="173" y="4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2C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1" name="Freeform 180"/>
            <p:cNvSpPr>
              <a:spLocks/>
            </p:cNvSpPr>
            <p:nvPr/>
          </p:nvSpPr>
          <p:spPr bwMode="auto">
            <a:xfrm>
              <a:off x="18779" y="1719"/>
              <a:ext cx="131" cy="560"/>
            </a:xfrm>
            <a:custGeom>
              <a:avLst/>
              <a:gdLst>
                <a:gd name="T0" fmla="+- 0 18813 18780"/>
                <a:gd name="T1" fmla="*/ T0 w 131"/>
                <a:gd name="T2" fmla="+- 0 1719 1719"/>
                <a:gd name="T3" fmla="*/ 1719 h 560"/>
                <a:gd name="T4" fmla="+- 0 18782 18780"/>
                <a:gd name="T5" fmla="*/ T4 w 131"/>
                <a:gd name="T6" fmla="+- 0 1832 1719"/>
                <a:gd name="T7" fmla="*/ 1832 h 560"/>
                <a:gd name="T8" fmla="+- 0 18781 18780"/>
                <a:gd name="T9" fmla="*/ T8 w 131"/>
                <a:gd name="T10" fmla="+- 0 1867 1719"/>
                <a:gd name="T11" fmla="*/ 1867 h 560"/>
                <a:gd name="T12" fmla="+- 0 18780 18780"/>
                <a:gd name="T13" fmla="*/ T12 w 131"/>
                <a:gd name="T14" fmla="+- 0 1943 1719"/>
                <a:gd name="T15" fmla="*/ 1943 h 560"/>
                <a:gd name="T16" fmla="+- 0 18780 18780"/>
                <a:gd name="T17" fmla="*/ T16 w 131"/>
                <a:gd name="T18" fmla="+- 0 2040 1719"/>
                <a:gd name="T19" fmla="*/ 2040 h 560"/>
                <a:gd name="T20" fmla="+- 0 18781 18780"/>
                <a:gd name="T21" fmla="*/ T20 w 131"/>
                <a:gd name="T22" fmla="+- 0 2214 1719"/>
                <a:gd name="T23" fmla="*/ 2214 h 560"/>
                <a:gd name="T24" fmla="+- 0 18783 18780"/>
                <a:gd name="T25" fmla="*/ T24 w 131"/>
                <a:gd name="T26" fmla="+- 0 2270 1719"/>
                <a:gd name="T27" fmla="*/ 2270 h 560"/>
                <a:gd name="T28" fmla="+- 0 18786 18780"/>
                <a:gd name="T29" fmla="*/ T28 w 131"/>
                <a:gd name="T30" fmla="+- 0 2278 1719"/>
                <a:gd name="T31" fmla="*/ 2278 h 560"/>
                <a:gd name="T32" fmla="+- 0 18809 18780"/>
                <a:gd name="T33" fmla="*/ T32 w 131"/>
                <a:gd name="T34" fmla="+- 0 2279 1719"/>
                <a:gd name="T35" fmla="*/ 2279 h 560"/>
                <a:gd name="T36" fmla="+- 0 18815 18780"/>
                <a:gd name="T37" fmla="*/ T36 w 131"/>
                <a:gd name="T38" fmla="+- 0 2272 1719"/>
                <a:gd name="T39" fmla="*/ 2272 h 560"/>
                <a:gd name="T40" fmla="+- 0 18823 18780"/>
                <a:gd name="T41" fmla="*/ T40 w 131"/>
                <a:gd name="T42" fmla="+- 0 2217 1719"/>
                <a:gd name="T43" fmla="*/ 2217 h 560"/>
                <a:gd name="T44" fmla="+- 0 18864 18780"/>
                <a:gd name="T45" fmla="*/ T44 w 131"/>
                <a:gd name="T46" fmla="+- 0 1992 1719"/>
                <a:gd name="T47" fmla="*/ 1992 h 560"/>
                <a:gd name="T48" fmla="+- 0 18887 18780"/>
                <a:gd name="T49" fmla="*/ T48 w 131"/>
                <a:gd name="T50" fmla="+- 0 1870 1719"/>
                <a:gd name="T51" fmla="*/ 1870 h 560"/>
                <a:gd name="T52" fmla="+- 0 18899 18780"/>
                <a:gd name="T53" fmla="*/ T52 w 131"/>
                <a:gd name="T54" fmla="+- 0 1808 1719"/>
                <a:gd name="T55" fmla="*/ 1808 h 560"/>
                <a:gd name="T56" fmla="+- 0 18910 18780"/>
                <a:gd name="T57" fmla="*/ T56 w 131"/>
                <a:gd name="T58" fmla="+- 0 1763 1719"/>
                <a:gd name="T59" fmla="*/ 1763 h 560"/>
                <a:gd name="T60" fmla="+- 0 18813 18780"/>
                <a:gd name="T61" fmla="*/ T60 w 131"/>
                <a:gd name="T62" fmla="+- 0 1719 1719"/>
                <a:gd name="T63" fmla="*/ 1719 h 56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</a:cxnLst>
              <a:rect l="0" t="0" r="r" b="b"/>
              <a:pathLst>
                <a:path w="131" h="560">
                  <a:moveTo>
                    <a:pt x="33" y="0"/>
                  </a:moveTo>
                  <a:lnTo>
                    <a:pt x="2" y="113"/>
                  </a:lnTo>
                  <a:lnTo>
                    <a:pt x="1" y="148"/>
                  </a:lnTo>
                  <a:lnTo>
                    <a:pt x="0" y="224"/>
                  </a:lnTo>
                  <a:lnTo>
                    <a:pt x="0" y="321"/>
                  </a:lnTo>
                  <a:lnTo>
                    <a:pt x="1" y="495"/>
                  </a:lnTo>
                  <a:lnTo>
                    <a:pt x="3" y="551"/>
                  </a:lnTo>
                  <a:lnTo>
                    <a:pt x="6" y="559"/>
                  </a:lnTo>
                  <a:lnTo>
                    <a:pt x="29" y="560"/>
                  </a:lnTo>
                  <a:lnTo>
                    <a:pt x="35" y="553"/>
                  </a:lnTo>
                  <a:lnTo>
                    <a:pt x="43" y="498"/>
                  </a:lnTo>
                  <a:lnTo>
                    <a:pt x="84" y="273"/>
                  </a:lnTo>
                  <a:lnTo>
                    <a:pt x="107" y="151"/>
                  </a:lnTo>
                  <a:lnTo>
                    <a:pt x="119" y="89"/>
                  </a:lnTo>
                  <a:lnTo>
                    <a:pt x="130" y="4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864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2" name="Freeform 179"/>
            <p:cNvSpPr>
              <a:spLocks/>
            </p:cNvSpPr>
            <p:nvPr/>
          </p:nvSpPr>
          <p:spPr bwMode="auto">
            <a:xfrm>
              <a:off x="18612" y="2313"/>
              <a:ext cx="180" cy="73"/>
            </a:xfrm>
            <a:custGeom>
              <a:avLst/>
              <a:gdLst>
                <a:gd name="T0" fmla="+- 0 18655 18612"/>
                <a:gd name="T1" fmla="*/ T0 w 180"/>
                <a:gd name="T2" fmla="+- 0 2313 2313"/>
                <a:gd name="T3" fmla="*/ 2313 h 73"/>
                <a:gd name="T4" fmla="+- 0 18623 18612"/>
                <a:gd name="T5" fmla="*/ T4 w 180"/>
                <a:gd name="T6" fmla="+- 0 2316 2313"/>
                <a:gd name="T7" fmla="*/ 2316 h 73"/>
                <a:gd name="T8" fmla="+- 0 18615 18612"/>
                <a:gd name="T9" fmla="*/ T8 w 180"/>
                <a:gd name="T10" fmla="+- 0 2320 2313"/>
                <a:gd name="T11" fmla="*/ 2320 h 73"/>
                <a:gd name="T12" fmla="+- 0 18615 18612"/>
                <a:gd name="T13" fmla="*/ T12 w 180"/>
                <a:gd name="T14" fmla="+- 0 2323 2313"/>
                <a:gd name="T15" fmla="*/ 2323 h 73"/>
                <a:gd name="T16" fmla="+- 0 18614 18612"/>
                <a:gd name="T17" fmla="*/ T16 w 180"/>
                <a:gd name="T18" fmla="+- 0 2330 2313"/>
                <a:gd name="T19" fmla="*/ 2330 h 73"/>
                <a:gd name="T20" fmla="+- 0 18613 18612"/>
                <a:gd name="T21" fmla="*/ T20 w 180"/>
                <a:gd name="T22" fmla="+- 0 2344 2313"/>
                <a:gd name="T23" fmla="*/ 2344 h 73"/>
                <a:gd name="T24" fmla="+- 0 18612 18612"/>
                <a:gd name="T25" fmla="*/ T24 w 180"/>
                <a:gd name="T26" fmla="+- 0 2359 2313"/>
                <a:gd name="T27" fmla="*/ 2359 h 73"/>
                <a:gd name="T28" fmla="+- 0 18613 18612"/>
                <a:gd name="T29" fmla="*/ T28 w 180"/>
                <a:gd name="T30" fmla="+- 0 2368 2313"/>
                <a:gd name="T31" fmla="*/ 2368 h 73"/>
                <a:gd name="T32" fmla="+- 0 18631 18612"/>
                <a:gd name="T33" fmla="*/ T32 w 180"/>
                <a:gd name="T34" fmla="+- 0 2373 2313"/>
                <a:gd name="T35" fmla="*/ 2373 h 73"/>
                <a:gd name="T36" fmla="+- 0 18670 18612"/>
                <a:gd name="T37" fmla="*/ T36 w 180"/>
                <a:gd name="T38" fmla="+- 0 2379 2313"/>
                <a:gd name="T39" fmla="*/ 2379 h 73"/>
                <a:gd name="T40" fmla="+- 0 18707 18612"/>
                <a:gd name="T41" fmla="*/ T40 w 180"/>
                <a:gd name="T42" fmla="+- 0 2384 2313"/>
                <a:gd name="T43" fmla="*/ 2384 h 73"/>
                <a:gd name="T44" fmla="+- 0 18725 18612"/>
                <a:gd name="T45" fmla="*/ T44 w 180"/>
                <a:gd name="T46" fmla="+- 0 2386 2313"/>
                <a:gd name="T47" fmla="*/ 2386 h 73"/>
                <a:gd name="T48" fmla="+- 0 18757 18612"/>
                <a:gd name="T49" fmla="*/ T48 w 180"/>
                <a:gd name="T50" fmla="+- 0 2385 2313"/>
                <a:gd name="T51" fmla="*/ 2385 h 73"/>
                <a:gd name="T52" fmla="+- 0 18774 18612"/>
                <a:gd name="T53" fmla="*/ T52 w 180"/>
                <a:gd name="T54" fmla="+- 0 2383 2313"/>
                <a:gd name="T55" fmla="*/ 2383 h 73"/>
                <a:gd name="T56" fmla="+- 0 18782 18612"/>
                <a:gd name="T57" fmla="*/ T56 w 180"/>
                <a:gd name="T58" fmla="+- 0 2381 2313"/>
                <a:gd name="T59" fmla="*/ 2381 h 73"/>
                <a:gd name="T60" fmla="+- 0 18786 18612"/>
                <a:gd name="T61" fmla="*/ T60 w 180"/>
                <a:gd name="T62" fmla="+- 0 2376 2313"/>
                <a:gd name="T63" fmla="*/ 2376 h 73"/>
                <a:gd name="T64" fmla="+- 0 18792 18612"/>
                <a:gd name="T65" fmla="*/ T64 w 180"/>
                <a:gd name="T66" fmla="+- 0 2369 2313"/>
                <a:gd name="T67" fmla="*/ 2369 h 73"/>
                <a:gd name="T68" fmla="+- 0 18789 18612"/>
                <a:gd name="T69" fmla="*/ T68 w 180"/>
                <a:gd name="T70" fmla="+- 0 2364 2313"/>
                <a:gd name="T71" fmla="*/ 2364 h 73"/>
                <a:gd name="T72" fmla="+- 0 18786 18612"/>
                <a:gd name="T73" fmla="*/ T72 w 180"/>
                <a:gd name="T74" fmla="+- 0 2363 2313"/>
                <a:gd name="T75" fmla="*/ 2363 h 73"/>
                <a:gd name="T76" fmla="+- 0 18655 18612"/>
                <a:gd name="T77" fmla="*/ T76 w 180"/>
                <a:gd name="T78" fmla="+- 0 2313 2313"/>
                <a:gd name="T79" fmla="*/ 2313 h 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</a:cxnLst>
              <a:rect l="0" t="0" r="r" b="b"/>
              <a:pathLst>
                <a:path w="180" h="73">
                  <a:moveTo>
                    <a:pt x="43" y="0"/>
                  </a:moveTo>
                  <a:lnTo>
                    <a:pt x="11" y="3"/>
                  </a:lnTo>
                  <a:lnTo>
                    <a:pt x="3" y="7"/>
                  </a:lnTo>
                  <a:lnTo>
                    <a:pt x="3" y="10"/>
                  </a:lnTo>
                  <a:lnTo>
                    <a:pt x="2" y="17"/>
                  </a:lnTo>
                  <a:lnTo>
                    <a:pt x="1" y="31"/>
                  </a:lnTo>
                  <a:lnTo>
                    <a:pt x="0" y="46"/>
                  </a:lnTo>
                  <a:lnTo>
                    <a:pt x="1" y="55"/>
                  </a:lnTo>
                  <a:lnTo>
                    <a:pt x="19" y="60"/>
                  </a:lnTo>
                  <a:lnTo>
                    <a:pt x="58" y="66"/>
                  </a:lnTo>
                  <a:lnTo>
                    <a:pt x="95" y="71"/>
                  </a:lnTo>
                  <a:lnTo>
                    <a:pt x="113" y="73"/>
                  </a:lnTo>
                  <a:lnTo>
                    <a:pt x="145" y="72"/>
                  </a:lnTo>
                  <a:lnTo>
                    <a:pt x="162" y="70"/>
                  </a:lnTo>
                  <a:lnTo>
                    <a:pt x="170" y="68"/>
                  </a:lnTo>
                  <a:lnTo>
                    <a:pt x="174" y="63"/>
                  </a:lnTo>
                  <a:lnTo>
                    <a:pt x="180" y="56"/>
                  </a:lnTo>
                  <a:lnTo>
                    <a:pt x="177" y="51"/>
                  </a:lnTo>
                  <a:lnTo>
                    <a:pt x="174" y="5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2C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3" name="Freeform 178"/>
            <p:cNvSpPr>
              <a:spLocks/>
            </p:cNvSpPr>
            <p:nvPr/>
          </p:nvSpPr>
          <p:spPr bwMode="auto">
            <a:xfrm>
              <a:off x="18601" y="1248"/>
              <a:ext cx="292" cy="1105"/>
            </a:xfrm>
            <a:custGeom>
              <a:avLst/>
              <a:gdLst>
                <a:gd name="T0" fmla="+- 0 18673 18601"/>
                <a:gd name="T1" fmla="*/ T0 w 292"/>
                <a:gd name="T2" fmla="+- 0 1248 1248"/>
                <a:gd name="T3" fmla="*/ 1248 h 1105"/>
                <a:gd name="T4" fmla="+- 0 18624 18601"/>
                <a:gd name="T5" fmla="*/ T4 w 292"/>
                <a:gd name="T6" fmla="+- 0 1295 1248"/>
                <a:gd name="T7" fmla="*/ 1295 h 1105"/>
                <a:gd name="T8" fmla="+- 0 18610 18601"/>
                <a:gd name="T9" fmla="*/ T8 w 292"/>
                <a:gd name="T10" fmla="+- 0 1357 1248"/>
                <a:gd name="T11" fmla="*/ 1357 h 1105"/>
                <a:gd name="T12" fmla="+- 0 18602 18601"/>
                <a:gd name="T13" fmla="*/ T12 w 292"/>
                <a:gd name="T14" fmla="+- 0 1422 1248"/>
                <a:gd name="T15" fmla="*/ 1422 h 1105"/>
                <a:gd name="T16" fmla="+- 0 18601 18601"/>
                <a:gd name="T17" fmla="*/ T16 w 292"/>
                <a:gd name="T18" fmla="+- 0 1495 1248"/>
                <a:gd name="T19" fmla="*/ 1495 h 1105"/>
                <a:gd name="T20" fmla="+- 0 18610 18601"/>
                <a:gd name="T21" fmla="*/ T20 w 292"/>
                <a:gd name="T22" fmla="+- 0 1582 1248"/>
                <a:gd name="T23" fmla="*/ 1582 h 1105"/>
                <a:gd name="T24" fmla="+- 0 18630 18601"/>
                <a:gd name="T25" fmla="*/ T24 w 292"/>
                <a:gd name="T26" fmla="+- 0 1690 1248"/>
                <a:gd name="T27" fmla="*/ 1690 h 1105"/>
                <a:gd name="T28" fmla="+- 0 18634 18601"/>
                <a:gd name="T29" fmla="*/ T28 w 292"/>
                <a:gd name="T30" fmla="+- 0 1725 1248"/>
                <a:gd name="T31" fmla="*/ 1725 h 1105"/>
                <a:gd name="T32" fmla="+- 0 18635 18601"/>
                <a:gd name="T33" fmla="*/ T32 w 292"/>
                <a:gd name="T34" fmla="+- 0 1791 1248"/>
                <a:gd name="T35" fmla="*/ 1791 h 1105"/>
                <a:gd name="T36" fmla="+- 0 18633 18601"/>
                <a:gd name="T37" fmla="*/ T36 w 292"/>
                <a:gd name="T38" fmla="+- 0 1880 1248"/>
                <a:gd name="T39" fmla="*/ 1880 h 1105"/>
                <a:gd name="T40" fmla="+- 0 18626 18601"/>
                <a:gd name="T41" fmla="*/ T40 w 292"/>
                <a:gd name="T42" fmla="+- 0 2089 1248"/>
                <a:gd name="T43" fmla="*/ 2089 h 1105"/>
                <a:gd name="T44" fmla="+- 0 18624 18601"/>
                <a:gd name="T45" fmla="*/ T44 w 292"/>
                <a:gd name="T46" fmla="+- 0 2191 1248"/>
                <a:gd name="T47" fmla="*/ 2191 h 1105"/>
                <a:gd name="T48" fmla="+- 0 18624 18601"/>
                <a:gd name="T49" fmla="*/ T48 w 292"/>
                <a:gd name="T50" fmla="+- 0 2281 1248"/>
                <a:gd name="T51" fmla="*/ 2281 h 1105"/>
                <a:gd name="T52" fmla="+- 0 18623 18601"/>
                <a:gd name="T53" fmla="*/ T52 w 292"/>
                <a:gd name="T54" fmla="+- 0 2322 1248"/>
                <a:gd name="T55" fmla="*/ 2322 h 1105"/>
                <a:gd name="T56" fmla="+- 0 18626 18601"/>
                <a:gd name="T57" fmla="*/ T56 w 292"/>
                <a:gd name="T58" fmla="+- 0 2332 1248"/>
                <a:gd name="T59" fmla="*/ 2332 h 1105"/>
                <a:gd name="T60" fmla="+- 0 18639 18601"/>
                <a:gd name="T61" fmla="*/ T60 w 292"/>
                <a:gd name="T62" fmla="+- 0 2341 1248"/>
                <a:gd name="T63" fmla="*/ 2341 h 1105"/>
                <a:gd name="T64" fmla="+- 0 18663 18601"/>
                <a:gd name="T65" fmla="*/ T64 w 292"/>
                <a:gd name="T66" fmla="+- 0 2348 1248"/>
                <a:gd name="T67" fmla="*/ 2348 h 1105"/>
                <a:gd name="T68" fmla="+- 0 18701 18601"/>
                <a:gd name="T69" fmla="*/ T68 w 292"/>
                <a:gd name="T70" fmla="+- 0 2353 1248"/>
                <a:gd name="T71" fmla="*/ 2353 h 1105"/>
                <a:gd name="T72" fmla="+- 0 18725 18601"/>
                <a:gd name="T73" fmla="*/ T72 w 292"/>
                <a:gd name="T74" fmla="+- 0 2343 1248"/>
                <a:gd name="T75" fmla="*/ 2343 h 1105"/>
                <a:gd name="T76" fmla="+- 0 18720 18601"/>
                <a:gd name="T77" fmla="*/ T76 w 292"/>
                <a:gd name="T78" fmla="+- 0 2341 1248"/>
                <a:gd name="T79" fmla="*/ 2341 h 1105"/>
                <a:gd name="T80" fmla="+- 0 18658 18601"/>
                <a:gd name="T81" fmla="*/ T80 w 292"/>
                <a:gd name="T82" fmla="+- 0 2316 1248"/>
                <a:gd name="T83" fmla="*/ 2316 h 1105"/>
                <a:gd name="T84" fmla="+- 0 18662 18601"/>
                <a:gd name="T85" fmla="*/ T84 w 292"/>
                <a:gd name="T86" fmla="+- 0 2278 1248"/>
                <a:gd name="T87" fmla="*/ 2278 h 1105"/>
                <a:gd name="T88" fmla="+- 0 18683 18601"/>
                <a:gd name="T89" fmla="*/ T88 w 292"/>
                <a:gd name="T90" fmla="+- 0 2146 1248"/>
                <a:gd name="T91" fmla="*/ 2146 h 1105"/>
                <a:gd name="T92" fmla="+- 0 18698 18601"/>
                <a:gd name="T93" fmla="*/ T92 w 292"/>
                <a:gd name="T94" fmla="+- 0 2063 1248"/>
                <a:gd name="T95" fmla="*/ 2063 h 1105"/>
                <a:gd name="T96" fmla="+- 0 18716 18601"/>
                <a:gd name="T97" fmla="*/ T96 w 292"/>
                <a:gd name="T98" fmla="+- 0 1973 1248"/>
                <a:gd name="T99" fmla="*/ 1973 h 1105"/>
                <a:gd name="T100" fmla="+- 0 18736 18601"/>
                <a:gd name="T101" fmla="*/ T100 w 292"/>
                <a:gd name="T102" fmla="+- 0 1883 1248"/>
                <a:gd name="T103" fmla="*/ 1883 h 1105"/>
                <a:gd name="T104" fmla="+- 0 18758 18601"/>
                <a:gd name="T105" fmla="*/ T104 w 292"/>
                <a:gd name="T106" fmla="+- 0 1795 1248"/>
                <a:gd name="T107" fmla="*/ 1795 h 1105"/>
                <a:gd name="T108" fmla="+- 0 18781 18601"/>
                <a:gd name="T109" fmla="*/ T108 w 292"/>
                <a:gd name="T110" fmla="+- 0 1715 1248"/>
                <a:gd name="T111" fmla="*/ 1715 h 1105"/>
                <a:gd name="T112" fmla="+- 0 18805 18601"/>
                <a:gd name="T113" fmla="*/ T112 w 292"/>
                <a:gd name="T114" fmla="+- 0 1647 1248"/>
                <a:gd name="T115" fmla="*/ 1647 h 1105"/>
                <a:gd name="T116" fmla="+- 0 18833 18601"/>
                <a:gd name="T117" fmla="*/ T116 w 292"/>
                <a:gd name="T118" fmla="+- 0 1570 1248"/>
                <a:gd name="T119" fmla="*/ 1570 h 1105"/>
                <a:gd name="T120" fmla="+- 0 18858 18601"/>
                <a:gd name="T121" fmla="*/ T120 w 292"/>
                <a:gd name="T122" fmla="+- 0 1492 1248"/>
                <a:gd name="T123" fmla="*/ 1492 h 1105"/>
                <a:gd name="T124" fmla="+- 0 18878 18601"/>
                <a:gd name="T125" fmla="*/ T124 w 292"/>
                <a:gd name="T126" fmla="+- 0 1417 1248"/>
                <a:gd name="T127" fmla="*/ 1417 h 1105"/>
                <a:gd name="T128" fmla="+- 0 18890 18601"/>
                <a:gd name="T129" fmla="*/ T128 w 292"/>
                <a:gd name="T130" fmla="+- 0 1351 1248"/>
                <a:gd name="T131" fmla="*/ 1351 h 1105"/>
                <a:gd name="T132" fmla="+- 0 18893 18601"/>
                <a:gd name="T133" fmla="*/ T132 w 292"/>
                <a:gd name="T134" fmla="+- 0 1297 1248"/>
                <a:gd name="T135" fmla="*/ 1297 h 1105"/>
                <a:gd name="T136" fmla="+- 0 18869 18601"/>
                <a:gd name="T137" fmla="*/ T136 w 292"/>
                <a:gd name="T138" fmla="+- 0 1287 1248"/>
                <a:gd name="T139" fmla="*/ 1287 h 1105"/>
                <a:gd name="T140" fmla="+- 0 18767 18601"/>
                <a:gd name="T141" fmla="*/ T140 w 292"/>
                <a:gd name="T142" fmla="+- 0 1281 1248"/>
                <a:gd name="T143" fmla="*/ 1281 h 1105"/>
                <a:gd name="T144" fmla="+- 0 18743 18601"/>
                <a:gd name="T145" fmla="*/ T144 w 292"/>
                <a:gd name="T146" fmla="+- 0 1271 1248"/>
                <a:gd name="T147" fmla="*/ 1271 h 1105"/>
                <a:gd name="T148" fmla="+- 0 18706 18601"/>
                <a:gd name="T149" fmla="*/ T148 w 292"/>
                <a:gd name="T150" fmla="+- 0 1262 1248"/>
                <a:gd name="T151" fmla="*/ 1262 h 1105"/>
                <a:gd name="T152" fmla="+- 0 18673 18601"/>
                <a:gd name="T153" fmla="*/ T152 w 292"/>
                <a:gd name="T154" fmla="+- 0 1248 1248"/>
                <a:gd name="T155" fmla="*/ 1248 h 110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</a:cxnLst>
              <a:rect l="0" t="0" r="r" b="b"/>
              <a:pathLst>
                <a:path w="292" h="1105">
                  <a:moveTo>
                    <a:pt x="72" y="0"/>
                  </a:moveTo>
                  <a:lnTo>
                    <a:pt x="23" y="47"/>
                  </a:lnTo>
                  <a:lnTo>
                    <a:pt x="9" y="109"/>
                  </a:lnTo>
                  <a:lnTo>
                    <a:pt x="1" y="174"/>
                  </a:lnTo>
                  <a:lnTo>
                    <a:pt x="0" y="247"/>
                  </a:lnTo>
                  <a:lnTo>
                    <a:pt x="9" y="334"/>
                  </a:lnTo>
                  <a:lnTo>
                    <a:pt x="29" y="442"/>
                  </a:lnTo>
                  <a:lnTo>
                    <a:pt x="33" y="477"/>
                  </a:lnTo>
                  <a:lnTo>
                    <a:pt x="34" y="543"/>
                  </a:lnTo>
                  <a:lnTo>
                    <a:pt x="32" y="632"/>
                  </a:lnTo>
                  <a:lnTo>
                    <a:pt x="25" y="841"/>
                  </a:lnTo>
                  <a:lnTo>
                    <a:pt x="23" y="943"/>
                  </a:lnTo>
                  <a:lnTo>
                    <a:pt x="23" y="1033"/>
                  </a:lnTo>
                  <a:lnTo>
                    <a:pt x="22" y="1074"/>
                  </a:lnTo>
                  <a:lnTo>
                    <a:pt x="25" y="1084"/>
                  </a:lnTo>
                  <a:lnTo>
                    <a:pt x="38" y="1093"/>
                  </a:lnTo>
                  <a:lnTo>
                    <a:pt x="62" y="1100"/>
                  </a:lnTo>
                  <a:lnTo>
                    <a:pt x="100" y="1105"/>
                  </a:lnTo>
                  <a:lnTo>
                    <a:pt x="124" y="1095"/>
                  </a:lnTo>
                  <a:lnTo>
                    <a:pt x="119" y="1093"/>
                  </a:lnTo>
                  <a:lnTo>
                    <a:pt x="57" y="1068"/>
                  </a:lnTo>
                  <a:lnTo>
                    <a:pt x="61" y="1030"/>
                  </a:lnTo>
                  <a:lnTo>
                    <a:pt x="82" y="898"/>
                  </a:lnTo>
                  <a:lnTo>
                    <a:pt x="97" y="815"/>
                  </a:lnTo>
                  <a:lnTo>
                    <a:pt x="115" y="725"/>
                  </a:lnTo>
                  <a:lnTo>
                    <a:pt x="135" y="635"/>
                  </a:lnTo>
                  <a:lnTo>
                    <a:pt x="157" y="547"/>
                  </a:lnTo>
                  <a:lnTo>
                    <a:pt x="180" y="467"/>
                  </a:lnTo>
                  <a:lnTo>
                    <a:pt x="204" y="399"/>
                  </a:lnTo>
                  <a:lnTo>
                    <a:pt x="232" y="322"/>
                  </a:lnTo>
                  <a:lnTo>
                    <a:pt x="257" y="244"/>
                  </a:lnTo>
                  <a:lnTo>
                    <a:pt x="277" y="169"/>
                  </a:lnTo>
                  <a:lnTo>
                    <a:pt x="289" y="103"/>
                  </a:lnTo>
                  <a:lnTo>
                    <a:pt x="292" y="49"/>
                  </a:lnTo>
                  <a:lnTo>
                    <a:pt x="268" y="39"/>
                  </a:lnTo>
                  <a:lnTo>
                    <a:pt x="166" y="33"/>
                  </a:lnTo>
                  <a:lnTo>
                    <a:pt x="142" y="23"/>
                  </a:lnTo>
                  <a:lnTo>
                    <a:pt x="105" y="14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A75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4" name="Freeform 177"/>
            <p:cNvSpPr>
              <a:spLocks/>
            </p:cNvSpPr>
            <p:nvPr/>
          </p:nvSpPr>
          <p:spPr bwMode="auto">
            <a:xfrm>
              <a:off x="18669" y="671"/>
              <a:ext cx="100" cy="170"/>
            </a:xfrm>
            <a:custGeom>
              <a:avLst/>
              <a:gdLst>
                <a:gd name="T0" fmla="+- 0 18722 18669"/>
                <a:gd name="T1" fmla="*/ T0 w 100"/>
                <a:gd name="T2" fmla="+- 0 672 672"/>
                <a:gd name="T3" fmla="*/ 672 h 170"/>
                <a:gd name="T4" fmla="+- 0 18686 18669"/>
                <a:gd name="T5" fmla="*/ T4 w 100"/>
                <a:gd name="T6" fmla="+- 0 673 672"/>
                <a:gd name="T7" fmla="*/ 673 h 170"/>
                <a:gd name="T8" fmla="+- 0 18669 18669"/>
                <a:gd name="T9" fmla="*/ T8 w 100"/>
                <a:gd name="T10" fmla="+- 0 674 672"/>
                <a:gd name="T11" fmla="*/ 674 h 170"/>
                <a:gd name="T12" fmla="+- 0 18679 18669"/>
                <a:gd name="T13" fmla="*/ T12 w 100"/>
                <a:gd name="T14" fmla="+- 0 739 672"/>
                <a:gd name="T15" fmla="*/ 739 h 170"/>
                <a:gd name="T16" fmla="+- 0 18682 18669"/>
                <a:gd name="T17" fmla="*/ T16 w 100"/>
                <a:gd name="T18" fmla="+- 0 774 672"/>
                <a:gd name="T19" fmla="*/ 774 h 170"/>
                <a:gd name="T20" fmla="+- 0 18683 18669"/>
                <a:gd name="T21" fmla="*/ T20 w 100"/>
                <a:gd name="T22" fmla="+- 0 818 672"/>
                <a:gd name="T23" fmla="*/ 818 h 170"/>
                <a:gd name="T24" fmla="+- 0 18714 18669"/>
                <a:gd name="T25" fmla="*/ T24 w 100"/>
                <a:gd name="T26" fmla="+- 0 836 672"/>
                <a:gd name="T27" fmla="*/ 836 h 170"/>
                <a:gd name="T28" fmla="+- 0 18734 18669"/>
                <a:gd name="T29" fmla="*/ T28 w 100"/>
                <a:gd name="T30" fmla="+- 0 842 672"/>
                <a:gd name="T31" fmla="*/ 842 h 170"/>
                <a:gd name="T32" fmla="+- 0 18749 18669"/>
                <a:gd name="T33" fmla="*/ T32 w 100"/>
                <a:gd name="T34" fmla="+- 0 836 672"/>
                <a:gd name="T35" fmla="*/ 836 h 170"/>
                <a:gd name="T36" fmla="+- 0 18769 18669"/>
                <a:gd name="T37" fmla="*/ T36 w 100"/>
                <a:gd name="T38" fmla="+- 0 818 672"/>
                <a:gd name="T39" fmla="*/ 818 h 170"/>
                <a:gd name="T40" fmla="+- 0 18748 18669"/>
                <a:gd name="T41" fmla="*/ T40 w 100"/>
                <a:gd name="T42" fmla="+- 0 776 672"/>
                <a:gd name="T43" fmla="*/ 776 h 170"/>
                <a:gd name="T44" fmla="+- 0 18741 18669"/>
                <a:gd name="T45" fmla="*/ T44 w 100"/>
                <a:gd name="T46" fmla="+- 0 749 672"/>
                <a:gd name="T47" fmla="*/ 749 h 170"/>
                <a:gd name="T48" fmla="+- 0 18746 18669"/>
                <a:gd name="T49" fmla="*/ T48 w 100"/>
                <a:gd name="T50" fmla="+- 0 724 672"/>
                <a:gd name="T51" fmla="*/ 724 h 170"/>
                <a:gd name="T52" fmla="+- 0 18764 18669"/>
                <a:gd name="T53" fmla="*/ T52 w 100"/>
                <a:gd name="T54" fmla="+- 0 691 672"/>
                <a:gd name="T55" fmla="*/ 691 h 170"/>
                <a:gd name="T56" fmla="+- 0 18756 18669"/>
                <a:gd name="T57" fmla="*/ T56 w 100"/>
                <a:gd name="T58" fmla="+- 0 676 672"/>
                <a:gd name="T59" fmla="*/ 676 h 170"/>
                <a:gd name="T60" fmla="+- 0 18722 18669"/>
                <a:gd name="T61" fmla="*/ T60 w 100"/>
                <a:gd name="T62" fmla="+- 0 672 672"/>
                <a:gd name="T63" fmla="*/ 672 h 17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</a:cxnLst>
              <a:rect l="0" t="0" r="r" b="b"/>
              <a:pathLst>
                <a:path w="100" h="170">
                  <a:moveTo>
                    <a:pt x="53" y="0"/>
                  </a:moveTo>
                  <a:lnTo>
                    <a:pt x="17" y="1"/>
                  </a:lnTo>
                  <a:lnTo>
                    <a:pt x="0" y="2"/>
                  </a:lnTo>
                  <a:lnTo>
                    <a:pt x="10" y="67"/>
                  </a:lnTo>
                  <a:lnTo>
                    <a:pt x="13" y="102"/>
                  </a:lnTo>
                  <a:lnTo>
                    <a:pt x="14" y="146"/>
                  </a:lnTo>
                  <a:lnTo>
                    <a:pt x="45" y="164"/>
                  </a:lnTo>
                  <a:lnTo>
                    <a:pt x="65" y="170"/>
                  </a:lnTo>
                  <a:lnTo>
                    <a:pt x="80" y="164"/>
                  </a:lnTo>
                  <a:lnTo>
                    <a:pt x="100" y="146"/>
                  </a:lnTo>
                  <a:lnTo>
                    <a:pt x="79" y="104"/>
                  </a:lnTo>
                  <a:lnTo>
                    <a:pt x="72" y="77"/>
                  </a:lnTo>
                  <a:lnTo>
                    <a:pt x="77" y="52"/>
                  </a:lnTo>
                  <a:lnTo>
                    <a:pt x="95" y="19"/>
                  </a:lnTo>
                  <a:lnTo>
                    <a:pt x="87" y="4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6F3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5" name="Freeform 176"/>
            <p:cNvSpPr>
              <a:spLocks/>
            </p:cNvSpPr>
            <p:nvPr/>
          </p:nvSpPr>
          <p:spPr bwMode="auto">
            <a:xfrm>
              <a:off x="18653" y="522"/>
              <a:ext cx="162" cy="237"/>
            </a:xfrm>
            <a:custGeom>
              <a:avLst/>
              <a:gdLst>
                <a:gd name="T0" fmla="+- 0 18750 18654"/>
                <a:gd name="T1" fmla="*/ T0 w 162"/>
                <a:gd name="T2" fmla="+- 0 522 522"/>
                <a:gd name="T3" fmla="*/ 522 h 237"/>
                <a:gd name="T4" fmla="+- 0 18720 18654"/>
                <a:gd name="T5" fmla="*/ T4 w 162"/>
                <a:gd name="T6" fmla="+- 0 529 522"/>
                <a:gd name="T7" fmla="*/ 529 h 237"/>
                <a:gd name="T8" fmla="+- 0 18670 18654"/>
                <a:gd name="T9" fmla="*/ T8 w 162"/>
                <a:gd name="T10" fmla="+- 0 553 522"/>
                <a:gd name="T11" fmla="*/ 553 h 237"/>
                <a:gd name="T12" fmla="+- 0 18658 18654"/>
                <a:gd name="T13" fmla="*/ T12 w 162"/>
                <a:gd name="T14" fmla="+- 0 573 522"/>
                <a:gd name="T15" fmla="*/ 573 h 237"/>
                <a:gd name="T16" fmla="+- 0 18654 18654"/>
                <a:gd name="T17" fmla="*/ T16 w 162"/>
                <a:gd name="T18" fmla="+- 0 606 522"/>
                <a:gd name="T19" fmla="*/ 606 h 237"/>
                <a:gd name="T20" fmla="+- 0 18656 18654"/>
                <a:gd name="T21" fmla="*/ T20 w 162"/>
                <a:gd name="T22" fmla="+- 0 647 522"/>
                <a:gd name="T23" fmla="*/ 647 h 237"/>
                <a:gd name="T24" fmla="+- 0 18664 18654"/>
                <a:gd name="T25" fmla="*/ T24 w 162"/>
                <a:gd name="T26" fmla="+- 0 692 522"/>
                <a:gd name="T27" fmla="*/ 692 h 237"/>
                <a:gd name="T28" fmla="+- 0 18673 18654"/>
                <a:gd name="T29" fmla="*/ T28 w 162"/>
                <a:gd name="T30" fmla="+- 0 732 522"/>
                <a:gd name="T31" fmla="*/ 732 h 237"/>
                <a:gd name="T32" fmla="+- 0 18689 18654"/>
                <a:gd name="T33" fmla="*/ T32 w 162"/>
                <a:gd name="T34" fmla="+- 0 752 522"/>
                <a:gd name="T35" fmla="*/ 752 h 237"/>
                <a:gd name="T36" fmla="+- 0 18722 18654"/>
                <a:gd name="T37" fmla="*/ T36 w 162"/>
                <a:gd name="T38" fmla="+- 0 758 522"/>
                <a:gd name="T39" fmla="*/ 758 h 237"/>
                <a:gd name="T40" fmla="+- 0 18783 18654"/>
                <a:gd name="T41" fmla="*/ T40 w 162"/>
                <a:gd name="T42" fmla="+- 0 758 522"/>
                <a:gd name="T43" fmla="*/ 758 h 237"/>
                <a:gd name="T44" fmla="+- 0 18812 18654"/>
                <a:gd name="T45" fmla="*/ T44 w 162"/>
                <a:gd name="T46" fmla="+- 0 684 522"/>
                <a:gd name="T47" fmla="*/ 684 h 237"/>
                <a:gd name="T48" fmla="+- 0 18815 18654"/>
                <a:gd name="T49" fmla="*/ T48 w 162"/>
                <a:gd name="T50" fmla="+- 0 632 522"/>
                <a:gd name="T51" fmla="*/ 632 h 237"/>
                <a:gd name="T52" fmla="+- 0 18812 18654"/>
                <a:gd name="T53" fmla="*/ T52 w 162"/>
                <a:gd name="T54" fmla="+- 0 605 522"/>
                <a:gd name="T55" fmla="*/ 605 h 237"/>
                <a:gd name="T56" fmla="+- 0 18805 18654"/>
                <a:gd name="T57" fmla="*/ T56 w 162"/>
                <a:gd name="T58" fmla="+- 0 560 522"/>
                <a:gd name="T59" fmla="*/ 560 h 237"/>
                <a:gd name="T60" fmla="+- 0 18774 18654"/>
                <a:gd name="T61" fmla="*/ T60 w 162"/>
                <a:gd name="T62" fmla="+- 0 532 522"/>
                <a:gd name="T63" fmla="*/ 532 h 237"/>
                <a:gd name="T64" fmla="+- 0 18750 18654"/>
                <a:gd name="T65" fmla="*/ T64 w 162"/>
                <a:gd name="T66" fmla="+- 0 522 522"/>
                <a:gd name="T67" fmla="*/ 522 h 23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</a:cxnLst>
              <a:rect l="0" t="0" r="r" b="b"/>
              <a:pathLst>
                <a:path w="162" h="237">
                  <a:moveTo>
                    <a:pt x="96" y="0"/>
                  </a:moveTo>
                  <a:lnTo>
                    <a:pt x="66" y="7"/>
                  </a:lnTo>
                  <a:lnTo>
                    <a:pt x="16" y="31"/>
                  </a:lnTo>
                  <a:lnTo>
                    <a:pt x="4" y="51"/>
                  </a:lnTo>
                  <a:lnTo>
                    <a:pt x="0" y="84"/>
                  </a:lnTo>
                  <a:lnTo>
                    <a:pt x="2" y="125"/>
                  </a:lnTo>
                  <a:lnTo>
                    <a:pt x="10" y="170"/>
                  </a:lnTo>
                  <a:lnTo>
                    <a:pt x="19" y="210"/>
                  </a:lnTo>
                  <a:lnTo>
                    <a:pt x="35" y="230"/>
                  </a:lnTo>
                  <a:lnTo>
                    <a:pt x="68" y="236"/>
                  </a:lnTo>
                  <a:lnTo>
                    <a:pt x="129" y="236"/>
                  </a:lnTo>
                  <a:lnTo>
                    <a:pt x="158" y="162"/>
                  </a:lnTo>
                  <a:lnTo>
                    <a:pt x="161" y="110"/>
                  </a:lnTo>
                  <a:lnTo>
                    <a:pt x="158" y="83"/>
                  </a:lnTo>
                  <a:lnTo>
                    <a:pt x="151" y="38"/>
                  </a:lnTo>
                  <a:lnTo>
                    <a:pt x="120" y="1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34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6" name="Freeform 175"/>
            <p:cNvSpPr>
              <a:spLocks/>
            </p:cNvSpPr>
            <p:nvPr/>
          </p:nvSpPr>
          <p:spPr bwMode="auto">
            <a:xfrm>
              <a:off x="18782" y="2262"/>
              <a:ext cx="113" cy="39"/>
            </a:xfrm>
            <a:custGeom>
              <a:avLst/>
              <a:gdLst>
                <a:gd name="T0" fmla="+- 0 18817 18783"/>
                <a:gd name="T1" fmla="*/ T0 w 113"/>
                <a:gd name="T2" fmla="+- 0 2262 2262"/>
                <a:gd name="T3" fmla="*/ 2262 h 39"/>
                <a:gd name="T4" fmla="+- 0 18783 18783"/>
                <a:gd name="T5" fmla="*/ T4 w 113"/>
                <a:gd name="T6" fmla="+- 0 2270 2262"/>
                <a:gd name="T7" fmla="*/ 2270 h 39"/>
                <a:gd name="T8" fmla="+- 0 18786 18783"/>
                <a:gd name="T9" fmla="*/ T8 w 113"/>
                <a:gd name="T10" fmla="+- 0 2284 2262"/>
                <a:gd name="T11" fmla="*/ 2284 h 39"/>
                <a:gd name="T12" fmla="+- 0 18796 18783"/>
                <a:gd name="T13" fmla="*/ T12 w 113"/>
                <a:gd name="T14" fmla="+- 0 2291 2262"/>
                <a:gd name="T15" fmla="*/ 2291 h 39"/>
                <a:gd name="T16" fmla="+- 0 18820 18783"/>
                <a:gd name="T17" fmla="*/ T16 w 113"/>
                <a:gd name="T18" fmla="+- 0 2296 2262"/>
                <a:gd name="T19" fmla="*/ 2296 h 39"/>
                <a:gd name="T20" fmla="+- 0 18866 18783"/>
                <a:gd name="T21" fmla="*/ T20 w 113"/>
                <a:gd name="T22" fmla="+- 0 2301 2262"/>
                <a:gd name="T23" fmla="*/ 2301 h 39"/>
                <a:gd name="T24" fmla="+- 0 18895 18783"/>
                <a:gd name="T25" fmla="*/ T24 w 113"/>
                <a:gd name="T26" fmla="+- 0 2292 2262"/>
                <a:gd name="T27" fmla="*/ 2292 h 39"/>
                <a:gd name="T28" fmla="+- 0 18860 18783"/>
                <a:gd name="T29" fmla="*/ T28 w 113"/>
                <a:gd name="T30" fmla="+- 0 2283 2262"/>
                <a:gd name="T31" fmla="*/ 2283 h 39"/>
                <a:gd name="T32" fmla="+- 0 18840 18783"/>
                <a:gd name="T33" fmla="*/ T32 w 113"/>
                <a:gd name="T34" fmla="+- 0 2276 2262"/>
                <a:gd name="T35" fmla="*/ 2276 h 39"/>
                <a:gd name="T36" fmla="+- 0 18828 18783"/>
                <a:gd name="T37" fmla="*/ T36 w 113"/>
                <a:gd name="T38" fmla="+- 0 2270 2262"/>
                <a:gd name="T39" fmla="*/ 2270 h 39"/>
                <a:gd name="T40" fmla="+- 0 18817 18783"/>
                <a:gd name="T41" fmla="*/ T40 w 113"/>
                <a:gd name="T42" fmla="+- 0 2262 2262"/>
                <a:gd name="T43" fmla="*/ 2262 h 3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</a:cxnLst>
              <a:rect l="0" t="0" r="r" b="b"/>
              <a:pathLst>
                <a:path w="113" h="39">
                  <a:moveTo>
                    <a:pt x="34" y="0"/>
                  </a:moveTo>
                  <a:lnTo>
                    <a:pt x="0" y="8"/>
                  </a:lnTo>
                  <a:lnTo>
                    <a:pt x="3" y="22"/>
                  </a:lnTo>
                  <a:lnTo>
                    <a:pt x="13" y="29"/>
                  </a:lnTo>
                  <a:lnTo>
                    <a:pt x="37" y="34"/>
                  </a:lnTo>
                  <a:lnTo>
                    <a:pt x="83" y="39"/>
                  </a:lnTo>
                  <a:lnTo>
                    <a:pt x="112" y="30"/>
                  </a:lnTo>
                  <a:lnTo>
                    <a:pt x="77" y="21"/>
                  </a:lnTo>
                  <a:lnTo>
                    <a:pt x="57" y="14"/>
                  </a:lnTo>
                  <a:lnTo>
                    <a:pt x="45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864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7" name="Freeform 174"/>
            <p:cNvSpPr>
              <a:spLocks/>
            </p:cNvSpPr>
            <p:nvPr/>
          </p:nvSpPr>
          <p:spPr bwMode="auto">
            <a:xfrm>
              <a:off x="18785" y="685"/>
              <a:ext cx="14" cy="23"/>
            </a:xfrm>
            <a:custGeom>
              <a:avLst/>
              <a:gdLst>
                <a:gd name="T0" fmla="+- 0 18788 18785"/>
                <a:gd name="T1" fmla="*/ T0 w 14"/>
                <a:gd name="T2" fmla="+- 0 685 685"/>
                <a:gd name="T3" fmla="*/ 685 h 23"/>
                <a:gd name="T4" fmla="+- 0 18785 18785"/>
                <a:gd name="T5" fmla="*/ T4 w 14"/>
                <a:gd name="T6" fmla="+- 0 686 685"/>
                <a:gd name="T7" fmla="*/ 686 h 23"/>
                <a:gd name="T8" fmla="+- 0 18785 18785"/>
                <a:gd name="T9" fmla="*/ T8 w 14"/>
                <a:gd name="T10" fmla="+- 0 686 685"/>
                <a:gd name="T11" fmla="*/ 686 h 23"/>
                <a:gd name="T12" fmla="+- 0 18787 18785"/>
                <a:gd name="T13" fmla="*/ T12 w 14"/>
                <a:gd name="T14" fmla="+- 0 694 685"/>
                <a:gd name="T15" fmla="*/ 694 h 23"/>
                <a:gd name="T16" fmla="+- 0 18788 18785"/>
                <a:gd name="T17" fmla="*/ T16 w 14"/>
                <a:gd name="T18" fmla="+- 0 702 685"/>
                <a:gd name="T19" fmla="*/ 702 h 23"/>
                <a:gd name="T20" fmla="+- 0 18786 18785"/>
                <a:gd name="T21" fmla="*/ T20 w 14"/>
                <a:gd name="T22" fmla="+- 0 707 685"/>
                <a:gd name="T23" fmla="*/ 707 h 23"/>
                <a:gd name="T24" fmla="+- 0 18791 18785"/>
                <a:gd name="T25" fmla="*/ T24 w 14"/>
                <a:gd name="T26" fmla="+- 0 707 685"/>
                <a:gd name="T27" fmla="*/ 707 h 23"/>
                <a:gd name="T28" fmla="+- 0 18797 18785"/>
                <a:gd name="T29" fmla="*/ T28 w 14"/>
                <a:gd name="T30" fmla="+- 0 703 685"/>
                <a:gd name="T31" fmla="*/ 703 h 23"/>
                <a:gd name="T32" fmla="+- 0 18799 18785"/>
                <a:gd name="T33" fmla="*/ T32 w 14"/>
                <a:gd name="T34" fmla="+- 0 699 685"/>
                <a:gd name="T35" fmla="*/ 699 h 23"/>
                <a:gd name="T36" fmla="+- 0 18796 18785"/>
                <a:gd name="T37" fmla="*/ T36 w 14"/>
                <a:gd name="T38" fmla="+- 0 696 685"/>
                <a:gd name="T39" fmla="*/ 696 h 23"/>
                <a:gd name="T40" fmla="+- 0 18788 18785"/>
                <a:gd name="T41" fmla="*/ T40 w 14"/>
                <a:gd name="T42" fmla="+- 0 685 685"/>
                <a:gd name="T43" fmla="*/ 685 h 2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</a:cxnLst>
              <a:rect l="0" t="0" r="r" b="b"/>
              <a:pathLst>
                <a:path w="14" h="23">
                  <a:moveTo>
                    <a:pt x="3" y="0"/>
                  </a:moveTo>
                  <a:lnTo>
                    <a:pt x="0" y="1"/>
                  </a:lnTo>
                  <a:lnTo>
                    <a:pt x="2" y="9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6" y="22"/>
                  </a:lnTo>
                  <a:lnTo>
                    <a:pt x="12" y="18"/>
                  </a:lnTo>
                  <a:lnTo>
                    <a:pt x="14" y="14"/>
                  </a:lnTo>
                  <a:lnTo>
                    <a:pt x="11" y="1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B3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8" name="AutoShape 173"/>
            <p:cNvSpPr>
              <a:spLocks/>
            </p:cNvSpPr>
            <p:nvPr/>
          </p:nvSpPr>
          <p:spPr bwMode="auto">
            <a:xfrm>
              <a:off x="18705" y="630"/>
              <a:ext cx="107" cy="33"/>
            </a:xfrm>
            <a:custGeom>
              <a:avLst/>
              <a:gdLst>
                <a:gd name="T0" fmla="+- 0 18718 18705"/>
                <a:gd name="T1" fmla="*/ T0 w 107"/>
                <a:gd name="T2" fmla="+- 0 644 631"/>
                <a:gd name="T3" fmla="*/ 644 h 33"/>
                <a:gd name="T4" fmla="+- 0 18709 18705"/>
                <a:gd name="T5" fmla="*/ T4 w 107"/>
                <a:gd name="T6" fmla="+- 0 647 631"/>
                <a:gd name="T7" fmla="*/ 647 h 33"/>
                <a:gd name="T8" fmla="+- 0 18705 18705"/>
                <a:gd name="T9" fmla="*/ T8 w 107"/>
                <a:gd name="T10" fmla="+- 0 663 631"/>
                <a:gd name="T11" fmla="*/ 663 h 33"/>
                <a:gd name="T12" fmla="+- 0 18714 18705"/>
                <a:gd name="T13" fmla="*/ T12 w 107"/>
                <a:gd name="T14" fmla="+- 0 648 631"/>
                <a:gd name="T15" fmla="*/ 648 h 33"/>
                <a:gd name="T16" fmla="+- 0 18718 18705"/>
                <a:gd name="T17" fmla="*/ T16 w 107"/>
                <a:gd name="T18" fmla="+- 0 644 631"/>
                <a:gd name="T19" fmla="*/ 644 h 33"/>
                <a:gd name="T20" fmla="+- 0 18727 18705"/>
                <a:gd name="T21" fmla="*/ T20 w 107"/>
                <a:gd name="T22" fmla="+- 0 641 631"/>
                <a:gd name="T23" fmla="*/ 641 h 33"/>
                <a:gd name="T24" fmla="+- 0 18722 18705"/>
                <a:gd name="T25" fmla="*/ T24 w 107"/>
                <a:gd name="T26" fmla="+- 0 641 631"/>
                <a:gd name="T27" fmla="*/ 641 h 33"/>
                <a:gd name="T28" fmla="+- 0 18718 18705"/>
                <a:gd name="T29" fmla="*/ T28 w 107"/>
                <a:gd name="T30" fmla="+- 0 644 631"/>
                <a:gd name="T31" fmla="*/ 644 h 33"/>
                <a:gd name="T32" fmla="+- 0 18724 18705"/>
                <a:gd name="T33" fmla="*/ T32 w 107"/>
                <a:gd name="T34" fmla="+- 0 642 631"/>
                <a:gd name="T35" fmla="*/ 642 h 33"/>
                <a:gd name="T36" fmla="+- 0 18727 18705"/>
                <a:gd name="T37" fmla="*/ T36 w 107"/>
                <a:gd name="T38" fmla="+- 0 641 631"/>
                <a:gd name="T39" fmla="*/ 641 h 33"/>
                <a:gd name="T40" fmla="+- 0 18761 18705"/>
                <a:gd name="T41" fmla="*/ T40 w 107"/>
                <a:gd name="T42" fmla="+- 0 643 631"/>
                <a:gd name="T43" fmla="*/ 643 h 33"/>
                <a:gd name="T44" fmla="+- 0 18756 18705"/>
                <a:gd name="T45" fmla="*/ T44 w 107"/>
                <a:gd name="T46" fmla="+- 0 641 631"/>
                <a:gd name="T47" fmla="*/ 641 h 33"/>
                <a:gd name="T48" fmla="+- 0 18751 18705"/>
                <a:gd name="T49" fmla="*/ T48 w 107"/>
                <a:gd name="T50" fmla="+- 0 638 631"/>
                <a:gd name="T51" fmla="*/ 638 h 33"/>
                <a:gd name="T52" fmla="+- 0 18743 18705"/>
                <a:gd name="T53" fmla="*/ T52 w 107"/>
                <a:gd name="T54" fmla="+- 0 637 631"/>
                <a:gd name="T55" fmla="*/ 637 h 33"/>
                <a:gd name="T56" fmla="+- 0 18735 18705"/>
                <a:gd name="T57" fmla="*/ T56 w 107"/>
                <a:gd name="T58" fmla="+- 0 638 631"/>
                <a:gd name="T59" fmla="*/ 638 h 33"/>
                <a:gd name="T60" fmla="+- 0 18727 18705"/>
                <a:gd name="T61" fmla="*/ T60 w 107"/>
                <a:gd name="T62" fmla="+- 0 641 631"/>
                <a:gd name="T63" fmla="*/ 641 h 33"/>
                <a:gd name="T64" fmla="+- 0 18735 18705"/>
                <a:gd name="T65" fmla="*/ T64 w 107"/>
                <a:gd name="T66" fmla="+- 0 641 631"/>
                <a:gd name="T67" fmla="*/ 641 h 33"/>
                <a:gd name="T68" fmla="+- 0 18758 18705"/>
                <a:gd name="T69" fmla="*/ T68 w 107"/>
                <a:gd name="T70" fmla="+- 0 646 631"/>
                <a:gd name="T71" fmla="*/ 646 h 33"/>
                <a:gd name="T72" fmla="+- 0 18761 18705"/>
                <a:gd name="T73" fmla="*/ T72 w 107"/>
                <a:gd name="T74" fmla="+- 0 643 631"/>
                <a:gd name="T75" fmla="*/ 643 h 33"/>
                <a:gd name="T76" fmla="+- 0 18812 18705"/>
                <a:gd name="T77" fmla="*/ T76 w 107"/>
                <a:gd name="T78" fmla="+- 0 644 631"/>
                <a:gd name="T79" fmla="*/ 644 h 33"/>
                <a:gd name="T80" fmla="+- 0 18807 18705"/>
                <a:gd name="T81" fmla="*/ T80 w 107"/>
                <a:gd name="T82" fmla="+- 0 634 631"/>
                <a:gd name="T83" fmla="*/ 634 h 33"/>
                <a:gd name="T84" fmla="+- 0 18804 18705"/>
                <a:gd name="T85" fmla="*/ T84 w 107"/>
                <a:gd name="T86" fmla="+- 0 632 631"/>
                <a:gd name="T87" fmla="*/ 632 h 33"/>
                <a:gd name="T88" fmla="+- 0 18803 18705"/>
                <a:gd name="T89" fmla="*/ T88 w 107"/>
                <a:gd name="T90" fmla="+- 0 631 631"/>
                <a:gd name="T91" fmla="*/ 631 h 33"/>
                <a:gd name="T92" fmla="+- 0 18797 18705"/>
                <a:gd name="T93" fmla="*/ T92 w 107"/>
                <a:gd name="T94" fmla="+- 0 633 631"/>
                <a:gd name="T95" fmla="*/ 633 h 33"/>
                <a:gd name="T96" fmla="+- 0 18787 18705"/>
                <a:gd name="T97" fmla="*/ T96 w 107"/>
                <a:gd name="T98" fmla="+- 0 642 631"/>
                <a:gd name="T99" fmla="*/ 642 h 33"/>
                <a:gd name="T100" fmla="+- 0 18789 18705"/>
                <a:gd name="T101" fmla="*/ T100 w 107"/>
                <a:gd name="T102" fmla="+- 0 643 631"/>
                <a:gd name="T103" fmla="*/ 643 h 33"/>
                <a:gd name="T104" fmla="+- 0 18802 18705"/>
                <a:gd name="T105" fmla="*/ T104 w 107"/>
                <a:gd name="T106" fmla="+- 0 632 631"/>
                <a:gd name="T107" fmla="*/ 632 h 33"/>
                <a:gd name="T108" fmla="+- 0 18812 18705"/>
                <a:gd name="T109" fmla="*/ T108 w 107"/>
                <a:gd name="T110" fmla="+- 0 644 631"/>
                <a:gd name="T111" fmla="*/ 644 h 3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</a:cxnLst>
              <a:rect l="0" t="0" r="r" b="b"/>
              <a:pathLst>
                <a:path w="107" h="33">
                  <a:moveTo>
                    <a:pt x="13" y="13"/>
                  </a:moveTo>
                  <a:lnTo>
                    <a:pt x="4" y="16"/>
                  </a:lnTo>
                  <a:lnTo>
                    <a:pt x="0" y="32"/>
                  </a:lnTo>
                  <a:lnTo>
                    <a:pt x="9" y="17"/>
                  </a:lnTo>
                  <a:lnTo>
                    <a:pt x="13" y="13"/>
                  </a:lnTo>
                  <a:close/>
                  <a:moveTo>
                    <a:pt x="22" y="10"/>
                  </a:moveTo>
                  <a:lnTo>
                    <a:pt x="17" y="10"/>
                  </a:lnTo>
                  <a:lnTo>
                    <a:pt x="13" y="13"/>
                  </a:lnTo>
                  <a:lnTo>
                    <a:pt x="19" y="11"/>
                  </a:lnTo>
                  <a:lnTo>
                    <a:pt x="22" y="10"/>
                  </a:lnTo>
                  <a:close/>
                  <a:moveTo>
                    <a:pt x="56" y="12"/>
                  </a:moveTo>
                  <a:lnTo>
                    <a:pt x="51" y="10"/>
                  </a:lnTo>
                  <a:lnTo>
                    <a:pt x="46" y="7"/>
                  </a:lnTo>
                  <a:lnTo>
                    <a:pt x="38" y="6"/>
                  </a:lnTo>
                  <a:lnTo>
                    <a:pt x="30" y="7"/>
                  </a:lnTo>
                  <a:lnTo>
                    <a:pt x="22" y="10"/>
                  </a:lnTo>
                  <a:lnTo>
                    <a:pt x="30" y="10"/>
                  </a:lnTo>
                  <a:lnTo>
                    <a:pt x="53" y="15"/>
                  </a:lnTo>
                  <a:lnTo>
                    <a:pt x="56" y="12"/>
                  </a:lnTo>
                  <a:close/>
                  <a:moveTo>
                    <a:pt x="107" y="13"/>
                  </a:moveTo>
                  <a:lnTo>
                    <a:pt x="102" y="3"/>
                  </a:lnTo>
                  <a:lnTo>
                    <a:pt x="99" y="1"/>
                  </a:lnTo>
                  <a:lnTo>
                    <a:pt x="98" y="0"/>
                  </a:lnTo>
                  <a:lnTo>
                    <a:pt x="92" y="2"/>
                  </a:lnTo>
                  <a:lnTo>
                    <a:pt x="82" y="11"/>
                  </a:lnTo>
                  <a:lnTo>
                    <a:pt x="84" y="12"/>
                  </a:lnTo>
                  <a:lnTo>
                    <a:pt x="97" y="1"/>
                  </a:lnTo>
                  <a:lnTo>
                    <a:pt x="107" y="13"/>
                  </a:lnTo>
                  <a:close/>
                </a:path>
              </a:pathLst>
            </a:custGeom>
            <a:solidFill>
              <a:srgbClr val="2C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59" name="AutoShape 172"/>
            <p:cNvSpPr>
              <a:spLocks/>
            </p:cNvSpPr>
            <p:nvPr/>
          </p:nvSpPr>
          <p:spPr bwMode="auto">
            <a:xfrm>
              <a:off x="18752" y="716"/>
              <a:ext cx="41" cy="13"/>
            </a:xfrm>
            <a:custGeom>
              <a:avLst/>
              <a:gdLst>
                <a:gd name="T0" fmla="+- 0 18752 18752"/>
                <a:gd name="T1" fmla="*/ T0 w 41"/>
                <a:gd name="T2" fmla="+- 0 721 717"/>
                <a:gd name="T3" fmla="*/ 721 h 13"/>
                <a:gd name="T4" fmla="+- 0 18758 18752"/>
                <a:gd name="T5" fmla="*/ T4 w 41"/>
                <a:gd name="T6" fmla="+- 0 729 717"/>
                <a:gd name="T7" fmla="*/ 729 h 13"/>
                <a:gd name="T8" fmla="+- 0 18778 18752"/>
                <a:gd name="T9" fmla="*/ T8 w 41"/>
                <a:gd name="T10" fmla="+- 0 729 717"/>
                <a:gd name="T11" fmla="*/ 729 h 13"/>
                <a:gd name="T12" fmla="+- 0 18790 18752"/>
                <a:gd name="T13" fmla="*/ T12 w 41"/>
                <a:gd name="T14" fmla="+- 0 726 717"/>
                <a:gd name="T15" fmla="*/ 726 h 13"/>
                <a:gd name="T16" fmla="+- 0 18791 18752"/>
                <a:gd name="T17" fmla="*/ T16 w 41"/>
                <a:gd name="T18" fmla="+- 0 723 717"/>
                <a:gd name="T19" fmla="*/ 723 h 13"/>
                <a:gd name="T20" fmla="+- 0 18780 18752"/>
                <a:gd name="T21" fmla="*/ T20 w 41"/>
                <a:gd name="T22" fmla="+- 0 723 717"/>
                <a:gd name="T23" fmla="*/ 723 h 13"/>
                <a:gd name="T24" fmla="+- 0 18770 18752"/>
                <a:gd name="T25" fmla="*/ T24 w 41"/>
                <a:gd name="T26" fmla="+- 0 723 717"/>
                <a:gd name="T27" fmla="*/ 723 h 13"/>
                <a:gd name="T28" fmla="+- 0 18752 18752"/>
                <a:gd name="T29" fmla="*/ T28 w 41"/>
                <a:gd name="T30" fmla="+- 0 721 717"/>
                <a:gd name="T31" fmla="*/ 721 h 13"/>
                <a:gd name="T32" fmla="+- 0 18793 18752"/>
                <a:gd name="T33" fmla="*/ T32 w 41"/>
                <a:gd name="T34" fmla="+- 0 717 717"/>
                <a:gd name="T35" fmla="*/ 717 h 13"/>
                <a:gd name="T36" fmla="+- 0 18786 18752"/>
                <a:gd name="T37" fmla="*/ T36 w 41"/>
                <a:gd name="T38" fmla="+- 0 721 717"/>
                <a:gd name="T39" fmla="*/ 721 h 13"/>
                <a:gd name="T40" fmla="+- 0 18780 18752"/>
                <a:gd name="T41" fmla="*/ T40 w 41"/>
                <a:gd name="T42" fmla="+- 0 723 717"/>
                <a:gd name="T43" fmla="*/ 723 h 13"/>
                <a:gd name="T44" fmla="+- 0 18791 18752"/>
                <a:gd name="T45" fmla="*/ T44 w 41"/>
                <a:gd name="T46" fmla="+- 0 723 717"/>
                <a:gd name="T47" fmla="*/ 723 h 13"/>
                <a:gd name="T48" fmla="+- 0 18793 18752"/>
                <a:gd name="T49" fmla="*/ T48 w 41"/>
                <a:gd name="T50" fmla="+- 0 717 717"/>
                <a:gd name="T51" fmla="*/ 717 h 1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</a:cxnLst>
              <a:rect l="0" t="0" r="r" b="b"/>
              <a:pathLst>
                <a:path w="41" h="13">
                  <a:moveTo>
                    <a:pt x="0" y="4"/>
                  </a:moveTo>
                  <a:lnTo>
                    <a:pt x="6" y="12"/>
                  </a:lnTo>
                  <a:lnTo>
                    <a:pt x="26" y="12"/>
                  </a:lnTo>
                  <a:lnTo>
                    <a:pt x="38" y="9"/>
                  </a:lnTo>
                  <a:lnTo>
                    <a:pt x="39" y="6"/>
                  </a:lnTo>
                  <a:lnTo>
                    <a:pt x="28" y="6"/>
                  </a:lnTo>
                  <a:lnTo>
                    <a:pt x="18" y="6"/>
                  </a:lnTo>
                  <a:lnTo>
                    <a:pt x="0" y="4"/>
                  </a:lnTo>
                  <a:close/>
                  <a:moveTo>
                    <a:pt x="41" y="0"/>
                  </a:moveTo>
                  <a:lnTo>
                    <a:pt x="34" y="4"/>
                  </a:lnTo>
                  <a:lnTo>
                    <a:pt x="28" y="6"/>
                  </a:lnTo>
                  <a:lnTo>
                    <a:pt x="39" y="6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60" name="AutoShape 171"/>
            <p:cNvSpPr>
              <a:spLocks/>
            </p:cNvSpPr>
            <p:nvPr/>
          </p:nvSpPr>
          <p:spPr bwMode="auto">
            <a:xfrm>
              <a:off x="18710" y="661"/>
              <a:ext cx="100" cy="18"/>
            </a:xfrm>
            <a:custGeom>
              <a:avLst/>
              <a:gdLst>
                <a:gd name="T0" fmla="+- 0 18758 18711"/>
                <a:gd name="T1" fmla="*/ T0 w 100"/>
                <a:gd name="T2" fmla="+- 0 677 661"/>
                <a:gd name="T3" fmla="*/ 677 h 18"/>
                <a:gd name="T4" fmla="+- 0 18753 18711"/>
                <a:gd name="T5" fmla="*/ T4 w 100"/>
                <a:gd name="T6" fmla="+- 0 674 661"/>
                <a:gd name="T7" fmla="*/ 674 h 18"/>
                <a:gd name="T8" fmla="+- 0 18748 18711"/>
                <a:gd name="T9" fmla="*/ T8 w 100"/>
                <a:gd name="T10" fmla="+- 0 670 661"/>
                <a:gd name="T11" fmla="*/ 670 h 18"/>
                <a:gd name="T12" fmla="+- 0 18737 18711"/>
                <a:gd name="T13" fmla="*/ T12 w 100"/>
                <a:gd name="T14" fmla="+- 0 669 661"/>
                <a:gd name="T15" fmla="*/ 669 h 18"/>
                <a:gd name="T16" fmla="+- 0 18728 18711"/>
                <a:gd name="T17" fmla="*/ T16 w 100"/>
                <a:gd name="T18" fmla="+- 0 672 661"/>
                <a:gd name="T19" fmla="*/ 672 h 18"/>
                <a:gd name="T20" fmla="+- 0 18722 18711"/>
                <a:gd name="T21" fmla="*/ T20 w 100"/>
                <a:gd name="T22" fmla="+- 0 674 661"/>
                <a:gd name="T23" fmla="*/ 674 h 18"/>
                <a:gd name="T24" fmla="+- 0 18720 18711"/>
                <a:gd name="T25" fmla="*/ T24 w 100"/>
                <a:gd name="T26" fmla="+- 0 674 661"/>
                <a:gd name="T27" fmla="*/ 674 h 18"/>
                <a:gd name="T28" fmla="+- 0 18716 18711"/>
                <a:gd name="T29" fmla="*/ T28 w 100"/>
                <a:gd name="T30" fmla="+- 0 674 661"/>
                <a:gd name="T31" fmla="*/ 674 h 18"/>
                <a:gd name="T32" fmla="+- 0 18711 18711"/>
                <a:gd name="T33" fmla="*/ T32 w 100"/>
                <a:gd name="T34" fmla="+- 0 672 661"/>
                <a:gd name="T35" fmla="*/ 672 h 18"/>
                <a:gd name="T36" fmla="+- 0 18714 18711"/>
                <a:gd name="T37" fmla="*/ T36 w 100"/>
                <a:gd name="T38" fmla="+- 0 677 661"/>
                <a:gd name="T39" fmla="*/ 677 h 18"/>
                <a:gd name="T40" fmla="+- 0 18719 18711"/>
                <a:gd name="T41" fmla="*/ T40 w 100"/>
                <a:gd name="T42" fmla="+- 0 679 661"/>
                <a:gd name="T43" fmla="*/ 679 h 18"/>
                <a:gd name="T44" fmla="+- 0 18734 18711"/>
                <a:gd name="T45" fmla="*/ T44 w 100"/>
                <a:gd name="T46" fmla="+- 0 674 661"/>
                <a:gd name="T47" fmla="*/ 674 h 18"/>
                <a:gd name="T48" fmla="+- 0 18735 18711"/>
                <a:gd name="T49" fmla="*/ T48 w 100"/>
                <a:gd name="T50" fmla="+- 0 674 661"/>
                <a:gd name="T51" fmla="*/ 674 h 18"/>
                <a:gd name="T52" fmla="+- 0 18747 18711"/>
                <a:gd name="T53" fmla="*/ T52 w 100"/>
                <a:gd name="T54" fmla="+- 0 674 661"/>
                <a:gd name="T55" fmla="*/ 674 h 18"/>
                <a:gd name="T56" fmla="+- 0 18755 18711"/>
                <a:gd name="T57" fmla="*/ T56 w 100"/>
                <a:gd name="T58" fmla="+- 0 676 661"/>
                <a:gd name="T59" fmla="*/ 676 h 18"/>
                <a:gd name="T60" fmla="+- 0 18758 18711"/>
                <a:gd name="T61" fmla="*/ T60 w 100"/>
                <a:gd name="T62" fmla="+- 0 677 661"/>
                <a:gd name="T63" fmla="*/ 677 h 18"/>
                <a:gd name="T64" fmla="+- 0 18795 18711"/>
                <a:gd name="T65" fmla="*/ T64 w 100"/>
                <a:gd name="T66" fmla="+- 0 663 661"/>
                <a:gd name="T67" fmla="*/ 663 h 18"/>
                <a:gd name="T68" fmla="+- 0 18793 18711"/>
                <a:gd name="T69" fmla="*/ T68 w 100"/>
                <a:gd name="T70" fmla="+- 0 664 661"/>
                <a:gd name="T71" fmla="*/ 664 h 18"/>
                <a:gd name="T72" fmla="+- 0 18792 18711"/>
                <a:gd name="T73" fmla="*/ T72 w 100"/>
                <a:gd name="T74" fmla="+- 0 667 661"/>
                <a:gd name="T75" fmla="*/ 667 h 18"/>
                <a:gd name="T76" fmla="+- 0 18791 18711"/>
                <a:gd name="T77" fmla="*/ T76 w 100"/>
                <a:gd name="T78" fmla="+- 0 670 661"/>
                <a:gd name="T79" fmla="*/ 670 h 18"/>
                <a:gd name="T80" fmla="+- 0 18795 18711"/>
                <a:gd name="T81" fmla="*/ T80 w 100"/>
                <a:gd name="T82" fmla="+- 0 663 661"/>
                <a:gd name="T83" fmla="*/ 663 h 18"/>
                <a:gd name="T84" fmla="+- 0 18799 18711"/>
                <a:gd name="T85" fmla="*/ T84 w 100"/>
                <a:gd name="T86" fmla="+- 0 662 661"/>
                <a:gd name="T87" fmla="*/ 662 h 18"/>
                <a:gd name="T88" fmla="+- 0 18796 18711"/>
                <a:gd name="T89" fmla="*/ T88 w 100"/>
                <a:gd name="T90" fmla="+- 0 661 661"/>
                <a:gd name="T91" fmla="*/ 661 h 18"/>
                <a:gd name="T92" fmla="+- 0 18795 18711"/>
                <a:gd name="T93" fmla="*/ T92 w 100"/>
                <a:gd name="T94" fmla="+- 0 663 661"/>
                <a:gd name="T95" fmla="*/ 663 h 18"/>
                <a:gd name="T96" fmla="+- 0 18799 18711"/>
                <a:gd name="T97" fmla="*/ T96 w 100"/>
                <a:gd name="T98" fmla="+- 0 662 661"/>
                <a:gd name="T99" fmla="*/ 662 h 18"/>
                <a:gd name="T100" fmla="+- 0 18810 18711"/>
                <a:gd name="T101" fmla="*/ T100 w 100"/>
                <a:gd name="T102" fmla="+- 0 665 661"/>
                <a:gd name="T103" fmla="*/ 665 h 18"/>
                <a:gd name="T104" fmla="+- 0 18810 18711"/>
                <a:gd name="T105" fmla="*/ T104 w 100"/>
                <a:gd name="T106" fmla="+- 0 664 661"/>
                <a:gd name="T107" fmla="*/ 664 h 18"/>
                <a:gd name="T108" fmla="+- 0 18809 18711"/>
                <a:gd name="T109" fmla="*/ T108 w 100"/>
                <a:gd name="T110" fmla="+- 0 661 661"/>
                <a:gd name="T111" fmla="*/ 661 h 18"/>
                <a:gd name="T112" fmla="+- 0 18807 18711"/>
                <a:gd name="T113" fmla="*/ T112 w 100"/>
                <a:gd name="T114" fmla="+- 0 664 661"/>
                <a:gd name="T115" fmla="*/ 664 h 18"/>
                <a:gd name="T116" fmla="+- 0 18804 18711"/>
                <a:gd name="T117" fmla="*/ T116 w 100"/>
                <a:gd name="T118" fmla="+- 0 663 661"/>
                <a:gd name="T119" fmla="*/ 663 h 18"/>
                <a:gd name="T120" fmla="+- 0 18802 18711"/>
                <a:gd name="T121" fmla="*/ T120 w 100"/>
                <a:gd name="T122" fmla="+- 0 662 661"/>
                <a:gd name="T123" fmla="*/ 662 h 18"/>
                <a:gd name="T124" fmla="+- 0 18800 18711"/>
                <a:gd name="T125" fmla="*/ T124 w 100"/>
                <a:gd name="T126" fmla="+- 0 662 661"/>
                <a:gd name="T127" fmla="*/ 662 h 18"/>
                <a:gd name="T128" fmla="+- 0 18799 18711"/>
                <a:gd name="T129" fmla="*/ T128 w 100"/>
                <a:gd name="T130" fmla="+- 0 662 661"/>
                <a:gd name="T131" fmla="*/ 662 h 18"/>
                <a:gd name="T132" fmla="+- 0 18808 18711"/>
                <a:gd name="T133" fmla="*/ T132 w 100"/>
                <a:gd name="T134" fmla="+- 0 667 661"/>
                <a:gd name="T135" fmla="*/ 667 h 18"/>
                <a:gd name="T136" fmla="+- 0 18810 18711"/>
                <a:gd name="T137" fmla="*/ T136 w 100"/>
                <a:gd name="T138" fmla="+- 0 665 661"/>
                <a:gd name="T139" fmla="*/ 665 h 1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</a:cxnLst>
              <a:rect l="0" t="0" r="r" b="b"/>
              <a:pathLst>
                <a:path w="100" h="18">
                  <a:moveTo>
                    <a:pt x="47" y="16"/>
                  </a:moveTo>
                  <a:lnTo>
                    <a:pt x="42" y="13"/>
                  </a:lnTo>
                  <a:lnTo>
                    <a:pt x="37" y="9"/>
                  </a:lnTo>
                  <a:lnTo>
                    <a:pt x="26" y="8"/>
                  </a:lnTo>
                  <a:lnTo>
                    <a:pt x="17" y="11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3" y="16"/>
                  </a:lnTo>
                  <a:lnTo>
                    <a:pt x="8" y="18"/>
                  </a:lnTo>
                  <a:lnTo>
                    <a:pt x="23" y="13"/>
                  </a:lnTo>
                  <a:lnTo>
                    <a:pt x="24" y="13"/>
                  </a:lnTo>
                  <a:lnTo>
                    <a:pt x="36" y="13"/>
                  </a:lnTo>
                  <a:lnTo>
                    <a:pt x="44" y="15"/>
                  </a:lnTo>
                  <a:lnTo>
                    <a:pt x="47" y="16"/>
                  </a:lnTo>
                  <a:close/>
                  <a:moveTo>
                    <a:pt x="84" y="2"/>
                  </a:moveTo>
                  <a:lnTo>
                    <a:pt x="82" y="3"/>
                  </a:lnTo>
                  <a:lnTo>
                    <a:pt x="81" y="6"/>
                  </a:lnTo>
                  <a:lnTo>
                    <a:pt x="80" y="9"/>
                  </a:lnTo>
                  <a:lnTo>
                    <a:pt x="84" y="2"/>
                  </a:lnTo>
                  <a:close/>
                  <a:moveTo>
                    <a:pt x="88" y="1"/>
                  </a:moveTo>
                  <a:lnTo>
                    <a:pt x="85" y="0"/>
                  </a:lnTo>
                  <a:lnTo>
                    <a:pt x="84" y="2"/>
                  </a:lnTo>
                  <a:lnTo>
                    <a:pt x="88" y="1"/>
                  </a:lnTo>
                  <a:close/>
                  <a:moveTo>
                    <a:pt x="99" y="4"/>
                  </a:moveTo>
                  <a:lnTo>
                    <a:pt x="99" y="3"/>
                  </a:lnTo>
                  <a:lnTo>
                    <a:pt x="98" y="0"/>
                  </a:lnTo>
                  <a:lnTo>
                    <a:pt x="96" y="3"/>
                  </a:lnTo>
                  <a:lnTo>
                    <a:pt x="93" y="2"/>
                  </a:lnTo>
                  <a:lnTo>
                    <a:pt x="91" y="1"/>
                  </a:lnTo>
                  <a:lnTo>
                    <a:pt x="89" y="1"/>
                  </a:lnTo>
                  <a:lnTo>
                    <a:pt x="88" y="1"/>
                  </a:lnTo>
                  <a:lnTo>
                    <a:pt x="97" y="6"/>
                  </a:lnTo>
                  <a:lnTo>
                    <a:pt x="99" y="4"/>
                  </a:lnTo>
                  <a:close/>
                </a:path>
              </a:pathLst>
            </a:custGeom>
            <a:solidFill>
              <a:srgbClr val="2C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61" name="Freeform 170"/>
            <p:cNvSpPr>
              <a:spLocks/>
            </p:cNvSpPr>
            <p:nvPr/>
          </p:nvSpPr>
          <p:spPr bwMode="auto">
            <a:xfrm>
              <a:off x="18634" y="643"/>
              <a:ext cx="48" cy="72"/>
            </a:xfrm>
            <a:custGeom>
              <a:avLst/>
              <a:gdLst>
                <a:gd name="T0" fmla="+- 0 18655 18635"/>
                <a:gd name="T1" fmla="*/ T0 w 48"/>
                <a:gd name="T2" fmla="+- 0 643 643"/>
                <a:gd name="T3" fmla="*/ 643 h 72"/>
                <a:gd name="T4" fmla="+- 0 18646 18635"/>
                <a:gd name="T5" fmla="*/ T4 w 48"/>
                <a:gd name="T6" fmla="+- 0 643 643"/>
                <a:gd name="T7" fmla="*/ 643 h 72"/>
                <a:gd name="T8" fmla="+- 0 18639 18635"/>
                <a:gd name="T9" fmla="*/ T8 w 48"/>
                <a:gd name="T10" fmla="+- 0 649 643"/>
                <a:gd name="T11" fmla="*/ 649 h 72"/>
                <a:gd name="T12" fmla="+- 0 18635 18635"/>
                <a:gd name="T13" fmla="*/ T12 w 48"/>
                <a:gd name="T14" fmla="+- 0 659 643"/>
                <a:gd name="T15" fmla="*/ 659 h 72"/>
                <a:gd name="T16" fmla="+- 0 18635 18635"/>
                <a:gd name="T17" fmla="*/ T16 w 48"/>
                <a:gd name="T18" fmla="+- 0 672 643"/>
                <a:gd name="T19" fmla="*/ 672 h 72"/>
                <a:gd name="T20" fmla="+- 0 18638 18635"/>
                <a:gd name="T21" fmla="*/ T20 w 48"/>
                <a:gd name="T22" fmla="+- 0 686 643"/>
                <a:gd name="T23" fmla="*/ 686 h 72"/>
                <a:gd name="T24" fmla="+- 0 18645 18635"/>
                <a:gd name="T25" fmla="*/ T24 w 48"/>
                <a:gd name="T26" fmla="+- 0 699 643"/>
                <a:gd name="T27" fmla="*/ 699 h 72"/>
                <a:gd name="T28" fmla="+- 0 18653 18635"/>
                <a:gd name="T29" fmla="*/ T28 w 48"/>
                <a:gd name="T30" fmla="+- 0 709 643"/>
                <a:gd name="T31" fmla="*/ 709 h 72"/>
                <a:gd name="T32" fmla="+- 0 18662 18635"/>
                <a:gd name="T33" fmla="*/ T32 w 48"/>
                <a:gd name="T34" fmla="+- 0 715 643"/>
                <a:gd name="T35" fmla="*/ 715 h 72"/>
                <a:gd name="T36" fmla="+- 0 18671 18635"/>
                <a:gd name="T37" fmla="*/ T36 w 48"/>
                <a:gd name="T38" fmla="+- 0 715 643"/>
                <a:gd name="T39" fmla="*/ 715 h 72"/>
                <a:gd name="T40" fmla="+- 0 18678 18635"/>
                <a:gd name="T41" fmla="*/ T40 w 48"/>
                <a:gd name="T42" fmla="+- 0 709 643"/>
                <a:gd name="T43" fmla="*/ 709 h 72"/>
                <a:gd name="T44" fmla="+- 0 18682 18635"/>
                <a:gd name="T45" fmla="*/ T44 w 48"/>
                <a:gd name="T46" fmla="+- 0 699 643"/>
                <a:gd name="T47" fmla="*/ 699 h 72"/>
                <a:gd name="T48" fmla="+- 0 18682 18635"/>
                <a:gd name="T49" fmla="*/ T48 w 48"/>
                <a:gd name="T50" fmla="+- 0 686 643"/>
                <a:gd name="T51" fmla="*/ 686 h 72"/>
                <a:gd name="T52" fmla="+- 0 18679 18635"/>
                <a:gd name="T53" fmla="*/ T52 w 48"/>
                <a:gd name="T54" fmla="+- 0 672 643"/>
                <a:gd name="T55" fmla="*/ 672 h 72"/>
                <a:gd name="T56" fmla="+- 0 18672 18635"/>
                <a:gd name="T57" fmla="*/ T56 w 48"/>
                <a:gd name="T58" fmla="+- 0 658 643"/>
                <a:gd name="T59" fmla="*/ 658 h 72"/>
                <a:gd name="T60" fmla="+- 0 18664 18635"/>
                <a:gd name="T61" fmla="*/ T60 w 48"/>
                <a:gd name="T62" fmla="+- 0 648 643"/>
                <a:gd name="T63" fmla="*/ 648 h 72"/>
                <a:gd name="T64" fmla="+- 0 18655 18635"/>
                <a:gd name="T65" fmla="*/ T64 w 48"/>
                <a:gd name="T66" fmla="+- 0 643 643"/>
                <a:gd name="T67" fmla="*/ 643 h 7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</a:cxnLst>
              <a:rect l="0" t="0" r="r" b="b"/>
              <a:pathLst>
                <a:path w="48" h="72">
                  <a:moveTo>
                    <a:pt x="20" y="0"/>
                  </a:moveTo>
                  <a:lnTo>
                    <a:pt x="11" y="0"/>
                  </a:lnTo>
                  <a:lnTo>
                    <a:pt x="4" y="6"/>
                  </a:lnTo>
                  <a:lnTo>
                    <a:pt x="0" y="16"/>
                  </a:lnTo>
                  <a:lnTo>
                    <a:pt x="0" y="29"/>
                  </a:lnTo>
                  <a:lnTo>
                    <a:pt x="3" y="43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7" y="72"/>
                  </a:lnTo>
                  <a:lnTo>
                    <a:pt x="36" y="72"/>
                  </a:lnTo>
                  <a:lnTo>
                    <a:pt x="43" y="66"/>
                  </a:lnTo>
                  <a:lnTo>
                    <a:pt x="47" y="56"/>
                  </a:lnTo>
                  <a:lnTo>
                    <a:pt x="47" y="43"/>
                  </a:lnTo>
                  <a:lnTo>
                    <a:pt x="44" y="29"/>
                  </a:lnTo>
                  <a:lnTo>
                    <a:pt x="37" y="15"/>
                  </a:lnTo>
                  <a:lnTo>
                    <a:pt x="29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8342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62" name="AutoShape 169"/>
            <p:cNvSpPr>
              <a:spLocks/>
            </p:cNvSpPr>
            <p:nvPr/>
          </p:nvSpPr>
          <p:spPr bwMode="auto">
            <a:xfrm>
              <a:off x="18637" y="648"/>
              <a:ext cx="36" cy="31"/>
            </a:xfrm>
            <a:custGeom>
              <a:avLst/>
              <a:gdLst>
                <a:gd name="T0" fmla="+- 0 18668 18638"/>
                <a:gd name="T1" fmla="*/ T0 w 36"/>
                <a:gd name="T2" fmla="+- 0 661 649"/>
                <a:gd name="T3" fmla="*/ 661 h 31"/>
                <a:gd name="T4" fmla="+- 0 18647 18638"/>
                <a:gd name="T5" fmla="*/ T4 w 36"/>
                <a:gd name="T6" fmla="+- 0 661 649"/>
                <a:gd name="T7" fmla="*/ 661 h 31"/>
                <a:gd name="T8" fmla="+- 0 18658 18638"/>
                <a:gd name="T9" fmla="*/ T8 w 36"/>
                <a:gd name="T10" fmla="+- 0 664 649"/>
                <a:gd name="T11" fmla="*/ 664 h 31"/>
                <a:gd name="T12" fmla="+- 0 18673 18638"/>
                <a:gd name="T13" fmla="*/ T12 w 36"/>
                <a:gd name="T14" fmla="+- 0 679 649"/>
                <a:gd name="T15" fmla="*/ 679 h 31"/>
                <a:gd name="T16" fmla="+- 0 18668 18638"/>
                <a:gd name="T17" fmla="*/ T16 w 36"/>
                <a:gd name="T18" fmla="+- 0 661 649"/>
                <a:gd name="T19" fmla="*/ 661 h 31"/>
                <a:gd name="T20" fmla="+- 0 18640 18638"/>
                <a:gd name="T21" fmla="*/ T20 w 36"/>
                <a:gd name="T22" fmla="+- 0 649 649"/>
                <a:gd name="T23" fmla="*/ 649 h 31"/>
                <a:gd name="T24" fmla="+- 0 18638 18638"/>
                <a:gd name="T25" fmla="*/ T24 w 36"/>
                <a:gd name="T26" fmla="+- 0 662 649"/>
                <a:gd name="T27" fmla="*/ 662 h 31"/>
                <a:gd name="T28" fmla="+- 0 18638 18638"/>
                <a:gd name="T29" fmla="*/ T28 w 36"/>
                <a:gd name="T30" fmla="+- 0 664 649"/>
                <a:gd name="T31" fmla="*/ 664 h 31"/>
                <a:gd name="T32" fmla="+- 0 18640 18638"/>
                <a:gd name="T33" fmla="*/ T32 w 36"/>
                <a:gd name="T34" fmla="+- 0 663 649"/>
                <a:gd name="T35" fmla="*/ 663 h 31"/>
                <a:gd name="T36" fmla="+- 0 18647 18638"/>
                <a:gd name="T37" fmla="*/ T36 w 36"/>
                <a:gd name="T38" fmla="+- 0 661 649"/>
                <a:gd name="T39" fmla="*/ 661 h 31"/>
                <a:gd name="T40" fmla="+- 0 18668 18638"/>
                <a:gd name="T41" fmla="*/ T40 w 36"/>
                <a:gd name="T42" fmla="+- 0 661 649"/>
                <a:gd name="T43" fmla="*/ 661 h 31"/>
                <a:gd name="T44" fmla="+- 0 18664 18638"/>
                <a:gd name="T45" fmla="*/ T44 w 36"/>
                <a:gd name="T46" fmla="+- 0 649 649"/>
                <a:gd name="T47" fmla="*/ 649 h 31"/>
                <a:gd name="T48" fmla="+- 0 18640 18638"/>
                <a:gd name="T49" fmla="*/ T48 w 36"/>
                <a:gd name="T50" fmla="+- 0 649 649"/>
                <a:gd name="T51" fmla="*/ 649 h 3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</a:cxnLst>
              <a:rect l="0" t="0" r="r" b="b"/>
              <a:pathLst>
                <a:path w="36" h="31">
                  <a:moveTo>
                    <a:pt x="30" y="12"/>
                  </a:moveTo>
                  <a:lnTo>
                    <a:pt x="9" y="12"/>
                  </a:lnTo>
                  <a:lnTo>
                    <a:pt x="20" y="15"/>
                  </a:lnTo>
                  <a:lnTo>
                    <a:pt x="35" y="30"/>
                  </a:lnTo>
                  <a:lnTo>
                    <a:pt x="30" y="12"/>
                  </a:lnTo>
                  <a:close/>
                  <a:moveTo>
                    <a:pt x="2" y="0"/>
                  </a:moveTo>
                  <a:lnTo>
                    <a:pt x="0" y="13"/>
                  </a:lnTo>
                  <a:lnTo>
                    <a:pt x="0" y="15"/>
                  </a:lnTo>
                  <a:lnTo>
                    <a:pt x="2" y="14"/>
                  </a:lnTo>
                  <a:lnTo>
                    <a:pt x="9" y="12"/>
                  </a:lnTo>
                  <a:lnTo>
                    <a:pt x="30" y="12"/>
                  </a:lnTo>
                  <a:lnTo>
                    <a:pt x="2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B3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63" name="Freeform 168"/>
            <p:cNvSpPr>
              <a:spLocks/>
            </p:cNvSpPr>
            <p:nvPr/>
          </p:nvSpPr>
          <p:spPr bwMode="auto">
            <a:xfrm>
              <a:off x="18664" y="810"/>
              <a:ext cx="153" cy="89"/>
            </a:xfrm>
            <a:custGeom>
              <a:avLst/>
              <a:gdLst>
                <a:gd name="T0" fmla="+- 0 18729 18665"/>
                <a:gd name="T1" fmla="*/ T0 w 153"/>
                <a:gd name="T2" fmla="+- 0 810 810"/>
                <a:gd name="T3" fmla="*/ 810 h 89"/>
                <a:gd name="T4" fmla="+- 0 18692 18665"/>
                <a:gd name="T5" fmla="*/ T4 w 153"/>
                <a:gd name="T6" fmla="+- 0 811 810"/>
                <a:gd name="T7" fmla="*/ 811 h 89"/>
                <a:gd name="T8" fmla="+- 0 18677 18665"/>
                <a:gd name="T9" fmla="*/ T8 w 153"/>
                <a:gd name="T10" fmla="+- 0 813 810"/>
                <a:gd name="T11" fmla="*/ 813 h 89"/>
                <a:gd name="T12" fmla="+- 0 18669 18665"/>
                <a:gd name="T13" fmla="*/ T12 w 153"/>
                <a:gd name="T14" fmla="+- 0 815 810"/>
                <a:gd name="T15" fmla="*/ 815 h 89"/>
                <a:gd name="T16" fmla="+- 0 18665 18665"/>
                <a:gd name="T17" fmla="*/ T16 w 153"/>
                <a:gd name="T18" fmla="+- 0 820 810"/>
                <a:gd name="T19" fmla="*/ 820 h 89"/>
                <a:gd name="T20" fmla="+- 0 18687 18665"/>
                <a:gd name="T21" fmla="*/ T20 w 153"/>
                <a:gd name="T22" fmla="+- 0 853 810"/>
                <a:gd name="T23" fmla="*/ 853 h 89"/>
                <a:gd name="T24" fmla="+- 0 18710 18665"/>
                <a:gd name="T25" fmla="*/ T24 w 153"/>
                <a:gd name="T26" fmla="+- 0 872 810"/>
                <a:gd name="T27" fmla="*/ 872 h 89"/>
                <a:gd name="T28" fmla="+- 0 18748 18665"/>
                <a:gd name="T29" fmla="*/ T28 w 153"/>
                <a:gd name="T30" fmla="+- 0 885 810"/>
                <a:gd name="T31" fmla="*/ 885 h 89"/>
                <a:gd name="T32" fmla="+- 0 18817 18665"/>
                <a:gd name="T33" fmla="*/ T32 w 153"/>
                <a:gd name="T34" fmla="+- 0 899 810"/>
                <a:gd name="T35" fmla="*/ 899 h 89"/>
                <a:gd name="T36" fmla="+- 0 18794 18665"/>
                <a:gd name="T37" fmla="*/ T36 w 153"/>
                <a:gd name="T38" fmla="+- 0 864 810"/>
                <a:gd name="T39" fmla="*/ 864 h 89"/>
                <a:gd name="T40" fmla="+- 0 18781 18665"/>
                <a:gd name="T41" fmla="*/ T40 w 153"/>
                <a:gd name="T42" fmla="+- 0 843 810"/>
                <a:gd name="T43" fmla="*/ 843 h 89"/>
                <a:gd name="T44" fmla="+- 0 18773 18665"/>
                <a:gd name="T45" fmla="*/ T44 w 153"/>
                <a:gd name="T46" fmla="+- 0 828 810"/>
                <a:gd name="T47" fmla="*/ 828 h 89"/>
                <a:gd name="T48" fmla="+- 0 18766 18665"/>
                <a:gd name="T49" fmla="*/ T48 w 153"/>
                <a:gd name="T50" fmla="+- 0 811 810"/>
                <a:gd name="T51" fmla="*/ 811 h 89"/>
                <a:gd name="T52" fmla="+- 0 18752 18665"/>
                <a:gd name="T53" fmla="*/ T52 w 153"/>
                <a:gd name="T54" fmla="+- 0 810 810"/>
                <a:gd name="T55" fmla="*/ 810 h 89"/>
                <a:gd name="T56" fmla="+- 0 18729 18665"/>
                <a:gd name="T57" fmla="*/ T56 w 153"/>
                <a:gd name="T58" fmla="+- 0 810 810"/>
                <a:gd name="T59" fmla="*/ 810 h 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</a:cxnLst>
              <a:rect l="0" t="0" r="r" b="b"/>
              <a:pathLst>
                <a:path w="153" h="89">
                  <a:moveTo>
                    <a:pt x="64" y="0"/>
                  </a:moveTo>
                  <a:lnTo>
                    <a:pt x="27" y="1"/>
                  </a:lnTo>
                  <a:lnTo>
                    <a:pt x="12" y="3"/>
                  </a:lnTo>
                  <a:lnTo>
                    <a:pt x="4" y="5"/>
                  </a:lnTo>
                  <a:lnTo>
                    <a:pt x="0" y="10"/>
                  </a:lnTo>
                  <a:lnTo>
                    <a:pt x="22" y="43"/>
                  </a:lnTo>
                  <a:lnTo>
                    <a:pt x="45" y="62"/>
                  </a:lnTo>
                  <a:lnTo>
                    <a:pt x="83" y="75"/>
                  </a:lnTo>
                  <a:lnTo>
                    <a:pt x="152" y="89"/>
                  </a:lnTo>
                  <a:lnTo>
                    <a:pt x="129" y="54"/>
                  </a:lnTo>
                  <a:lnTo>
                    <a:pt x="116" y="33"/>
                  </a:lnTo>
                  <a:lnTo>
                    <a:pt x="108" y="18"/>
                  </a:lnTo>
                  <a:lnTo>
                    <a:pt x="101" y="1"/>
                  </a:lnTo>
                  <a:lnTo>
                    <a:pt x="87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6F38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64" name="AutoShape 167"/>
            <p:cNvSpPr>
              <a:spLocks/>
            </p:cNvSpPr>
            <p:nvPr/>
          </p:nvSpPr>
          <p:spPr bwMode="auto">
            <a:xfrm>
              <a:off x="18616" y="518"/>
              <a:ext cx="201" cy="184"/>
            </a:xfrm>
            <a:custGeom>
              <a:avLst/>
              <a:gdLst>
                <a:gd name="T0" fmla="+- 0 18697 18617"/>
                <a:gd name="T1" fmla="*/ T0 w 201"/>
                <a:gd name="T2" fmla="+- 0 519 519"/>
                <a:gd name="T3" fmla="*/ 519 h 184"/>
                <a:gd name="T4" fmla="+- 0 18633 18617"/>
                <a:gd name="T5" fmla="*/ T4 w 201"/>
                <a:gd name="T6" fmla="+- 0 536 519"/>
                <a:gd name="T7" fmla="*/ 536 h 184"/>
                <a:gd name="T8" fmla="+- 0 18617 18617"/>
                <a:gd name="T9" fmla="*/ T8 w 201"/>
                <a:gd name="T10" fmla="+- 0 590 519"/>
                <a:gd name="T11" fmla="*/ 590 h 184"/>
                <a:gd name="T12" fmla="+- 0 18633 18617"/>
                <a:gd name="T13" fmla="*/ T12 w 201"/>
                <a:gd name="T14" fmla="+- 0 653 519"/>
                <a:gd name="T15" fmla="*/ 653 h 184"/>
                <a:gd name="T16" fmla="+- 0 18668 18617"/>
                <a:gd name="T17" fmla="*/ T16 w 201"/>
                <a:gd name="T18" fmla="+- 0 702 519"/>
                <a:gd name="T19" fmla="*/ 702 h 184"/>
                <a:gd name="T20" fmla="+- 0 18664 18617"/>
                <a:gd name="T21" fmla="*/ T20 w 201"/>
                <a:gd name="T22" fmla="+- 0 681 519"/>
                <a:gd name="T23" fmla="*/ 681 h 184"/>
                <a:gd name="T24" fmla="+- 0 18663 18617"/>
                <a:gd name="T25" fmla="*/ T24 w 201"/>
                <a:gd name="T26" fmla="+- 0 668 519"/>
                <a:gd name="T27" fmla="*/ 668 h 184"/>
                <a:gd name="T28" fmla="+- 0 18665 18617"/>
                <a:gd name="T29" fmla="*/ T28 w 201"/>
                <a:gd name="T30" fmla="+- 0 653 519"/>
                <a:gd name="T31" fmla="*/ 653 h 184"/>
                <a:gd name="T32" fmla="+- 0 18672 18617"/>
                <a:gd name="T33" fmla="*/ T32 w 201"/>
                <a:gd name="T34" fmla="+- 0 633 519"/>
                <a:gd name="T35" fmla="*/ 633 h 184"/>
                <a:gd name="T36" fmla="+- 0 18690 18617"/>
                <a:gd name="T37" fmla="*/ T36 w 201"/>
                <a:gd name="T38" fmla="+- 0 594 519"/>
                <a:gd name="T39" fmla="*/ 594 h 184"/>
                <a:gd name="T40" fmla="+- 0 18704 18617"/>
                <a:gd name="T41" fmla="*/ T40 w 201"/>
                <a:gd name="T42" fmla="+- 0 577 519"/>
                <a:gd name="T43" fmla="*/ 577 h 184"/>
                <a:gd name="T44" fmla="+- 0 18719 18617"/>
                <a:gd name="T45" fmla="*/ T44 w 201"/>
                <a:gd name="T46" fmla="+- 0 576 519"/>
                <a:gd name="T47" fmla="*/ 576 h 184"/>
                <a:gd name="T48" fmla="+- 0 18816 18617"/>
                <a:gd name="T49" fmla="*/ T48 w 201"/>
                <a:gd name="T50" fmla="+- 0 576 519"/>
                <a:gd name="T51" fmla="*/ 576 h 184"/>
                <a:gd name="T52" fmla="+- 0 18817 18617"/>
                <a:gd name="T53" fmla="*/ T52 w 201"/>
                <a:gd name="T54" fmla="+- 0 559 519"/>
                <a:gd name="T55" fmla="*/ 559 h 184"/>
                <a:gd name="T56" fmla="+- 0 18805 18617"/>
                <a:gd name="T57" fmla="*/ T56 w 201"/>
                <a:gd name="T58" fmla="+- 0 538 519"/>
                <a:gd name="T59" fmla="*/ 538 h 184"/>
                <a:gd name="T60" fmla="+- 0 18769 18617"/>
                <a:gd name="T61" fmla="*/ T60 w 201"/>
                <a:gd name="T62" fmla="+- 0 527 519"/>
                <a:gd name="T63" fmla="*/ 527 h 184"/>
                <a:gd name="T64" fmla="+- 0 18697 18617"/>
                <a:gd name="T65" fmla="*/ T64 w 201"/>
                <a:gd name="T66" fmla="+- 0 519 519"/>
                <a:gd name="T67" fmla="*/ 519 h 184"/>
                <a:gd name="T68" fmla="+- 0 18816 18617"/>
                <a:gd name="T69" fmla="*/ T68 w 201"/>
                <a:gd name="T70" fmla="+- 0 576 519"/>
                <a:gd name="T71" fmla="*/ 576 h 184"/>
                <a:gd name="T72" fmla="+- 0 18719 18617"/>
                <a:gd name="T73" fmla="*/ T72 w 201"/>
                <a:gd name="T74" fmla="+- 0 576 519"/>
                <a:gd name="T75" fmla="*/ 576 h 184"/>
                <a:gd name="T76" fmla="+- 0 18767 18617"/>
                <a:gd name="T77" fmla="*/ T76 w 201"/>
                <a:gd name="T78" fmla="+- 0 599 519"/>
                <a:gd name="T79" fmla="*/ 599 h 184"/>
                <a:gd name="T80" fmla="+- 0 18783 18617"/>
                <a:gd name="T81" fmla="*/ T80 w 201"/>
                <a:gd name="T82" fmla="+- 0 604 519"/>
                <a:gd name="T83" fmla="*/ 604 h 184"/>
                <a:gd name="T84" fmla="+- 0 18794 18617"/>
                <a:gd name="T85" fmla="*/ T84 w 201"/>
                <a:gd name="T86" fmla="+- 0 605 519"/>
                <a:gd name="T87" fmla="*/ 605 h 184"/>
                <a:gd name="T88" fmla="+- 0 18802 18617"/>
                <a:gd name="T89" fmla="*/ T88 w 201"/>
                <a:gd name="T90" fmla="+- 0 603 519"/>
                <a:gd name="T91" fmla="*/ 603 h 184"/>
                <a:gd name="T92" fmla="+- 0 18813 18617"/>
                <a:gd name="T93" fmla="*/ T92 w 201"/>
                <a:gd name="T94" fmla="+- 0 600 519"/>
                <a:gd name="T95" fmla="*/ 600 h 184"/>
                <a:gd name="T96" fmla="+- 0 18815 18617"/>
                <a:gd name="T97" fmla="*/ T96 w 201"/>
                <a:gd name="T98" fmla="+- 0 598 519"/>
                <a:gd name="T99" fmla="*/ 598 h 184"/>
                <a:gd name="T100" fmla="+- 0 18816 18617"/>
                <a:gd name="T101" fmla="*/ T100 w 201"/>
                <a:gd name="T102" fmla="+- 0 576 519"/>
                <a:gd name="T103" fmla="*/ 576 h 1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</a:cxnLst>
              <a:rect l="0" t="0" r="r" b="b"/>
              <a:pathLst>
                <a:path w="201" h="184">
                  <a:moveTo>
                    <a:pt x="80" y="0"/>
                  </a:moveTo>
                  <a:lnTo>
                    <a:pt x="16" y="17"/>
                  </a:lnTo>
                  <a:lnTo>
                    <a:pt x="0" y="71"/>
                  </a:lnTo>
                  <a:lnTo>
                    <a:pt x="16" y="134"/>
                  </a:lnTo>
                  <a:lnTo>
                    <a:pt x="51" y="183"/>
                  </a:lnTo>
                  <a:lnTo>
                    <a:pt x="47" y="162"/>
                  </a:lnTo>
                  <a:lnTo>
                    <a:pt x="46" y="149"/>
                  </a:lnTo>
                  <a:lnTo>
                    <a:pt x="48" y="134"/>
                  </a:lnTo>
                  <a:lnTo>
                    <a:pt x="55" y="114"/>
                  </a:lnTo>
                  <a:lnTo>
                    <a:pt x="73" y="75"/>
                  </a:lnTo>
                  <a:lnTo>
                    <a:pt x="87" y="58"/>
                  </a:lnTo>
                  <a:lnTo>
                    <a:pt x="102" y="57"/>
                  </a:lnTo>
                  <a:lnTo>
                    <a:pt x="199" y="57"/>
                  </a:lnTo>
                  <a:lnTo>
                    <a:pt x="200" y="40"/>
                  </a:lnTo>
                  <a:lnTo>
                    <a:pt x="188" y="19"/>
                  </a:lnTo>
                  <a:lnTo>
                    <a:pt x="152" y="8"/>
                  </a:lnTo>
                  <a:lnTo>
                    <a:pt x="80" y="0"/>
                  </a:lnTo>
                  <a:close/>
                  <a:moveTo>
                    <a:pt x="199" y="57"/>
                  </a:moveTo>
                  <a:lnTo>
                    <a:pt x="102" y="57"/>
                  </a:lnTo>
                  <a:lnTo>
                    <a:pt x="150" y="80"/>
                  </a:lnTo>
                  <a:lnTo>
                    <a:pt x="166" y="85"/>
                  </a:lnTo>
                  <a:lnTo>
                    <a:pt x="177" y="86"/>
                  </a:lnTo>
                  <a:lnTo>
                    <a:pt x="185" y="84"/>
                  </a:lnTo>
                  <a:lnTo>
                    <a:pt x="196" y="81"/>
                  </a:lnTo>
                  <a:lnTo>
                    <a:pt x="198" y="79"/>
                  </a:lnTo>
                  <a:lnTo>
                    <a:pt x="199" y="57"/>
                  </a:lnTo>
                  <a:close/>
                </a:path>
              </a:pathLst>
            </a:custGeom>
            <a:solidFill>
              <a:srgbClr val="1311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65" name="Freeform 166"/>
            <p:cNvSpPr>
              <a:spLocks/>
            </p:cNvSpPr>
            <p:nvPr/>
          </p:nvSpPr>
          <p:spPr bwMode="auto">
            <a:xfrm>
              <a:off x="18625" y="532"/>
              <a:ext cx="47" cy="82"/>
            </a:xfrm>
            <a:custGeom>
              <a:avLst/>
              <a:gdLst>
                <a:gd name="T0" fmla="+- 0 18662 18626"/>
                <a:gd name="T1" fmla="*/ T0 w 47"/>
                <a:gd name="T2" fmla="+- 0 532 532"/>
                <a:gd name="T3" fmla="*/ 532 h 82"/>
                <a:gd name="T4" fmla="+- 0 18653 18626"/>
                <a:gd name="T5" fmla="*/ T4 w 47"/>
                <a:gd name="T6" fmla="+- 0 533 532"/>
                <a:gd name="T7" fmla="*/ 533 h 82"/>
                <a:gd name="T8" fmla="+- 0 18638 18626"/>
                <a:gd name="T9" fmla="*/ T8 w 47"/>
                <a:gd name="T10" fmla="+- 0 541 532"/>
                <a:gd name="T11" fmla="*/ 541 h 82"/>
                <a:gd name="T12" fmla="+- 0 18627 18626"/>
                <a:gd name="T13" fmla="*/ T12 w 47"/>
                <a:gd name="T14" fmla="+- 0 560 532"/>
                <a:gd name="T15" fmla="*/ 560 h 82"/>
                <a:gd name="T16" fmla="+- 0 18626 18626"/>
                <a:gd name="T17" fmla="*/ T16 w 47"/>
                <a:gd name="T18" fmla="+- 0 585 532"/>
                <a:gd name="T19" fmla="*/ 585 h 82"/>
                <a:gd name="T20" fmla="+- 0 18640 18626"/>
                <a:gd name="T21" fmla="*/ T20 w 47"/>
                <a:gd name="T22" fmla="+- 0 613 532"/>
                <a:gd name="T23" fmla="*/ 613 h 82"/>
                <a:gd name="T24" fmla="+- 0 18633 18626"/>
                <a:gd name="T25" fmla="*/ T24 w 47"/>
                <a:gd name="T26" fmla="+- 0 578 532"/>
                <a:gd name="T27" fmla="*/ 578 h 82"/>
                <a:gd name="T28" fmla="+- 0 18634 18626"/>
                <a:gd name="T29" fmla="*/ T28 w 47"/>
                <a:gd name="T30" fmla="+- 0 558 532"/>
                <a:gd name="T31" fmla="*/ 558 h 82"/>
                <a:gd name="T32" fmla="+- 0 18646 18626"/>
                <a:gd name="T33" fmla="*/ T32 w 47"/>
                <a:gd name="T34" fmla="+- 0 546 532"/>
                <a:gd name="T35" fmla="*/ 546 h 82"/>
                <a:gd name="T36" fmla="+- 0 18673 18626"/>
                <a:gd name="T37" fmla="*/ T36 w 47"/>
                <a:gd name="T38" fmla="+- 0 536 532"/>
                <a:gd name="T39" fmla="*/ 536 h 82"/>
                <a:gd name="T40" fmla="+- 0 18662 18626"/>
                <a:gd name="T41" fmla="*/ T40 w 47"/>
                <a:gd name="T42" fmla="+- 0 532 532"/>
                <a:gd name="T43" fmla="*/ 532 h 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</a:cxnLst>
              <a:rect l="0" t="0" r="r" b="b"/>
              <a:pathLst>
                <a:path w="47" h="82">
                  <a:moveTo>
                    <a:pt x="36" y="0"/>
                  </a:moveTo>
                  <a:lnTo>
                    <a:pt x="27" y="1"/>
                  </a:lnTo>
                  <a:lnTo>
                    <a:pt x="12" y="9"/>
                  </a:lnTo>
                  <a:lnTo>
                    <a:pt x="1" y="28"/>
                  </a:lnTo>
                  <a:lnTo>
                    <a:pt x="0" y="53"/>
                  </a:lnTo>
                  <a:lnTo>
                    <a:pt x="14" y="81"/>
                  </a:lnTo>
                  <a:lnTo>
                    <a:pt x="7" y="46"/>
                  </a:lnTo>
                  <a:lnTo>
                    <a:pt x="8" y="26"/>
                  </a:lnTo>
                  <a:lnTo>
                    <a:pt x="20" y="14"/>
                  </a:lnTo>
                  <a:lnTo>
                    <a:pt x="47" y="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sp>
          <p:nvSpPr>
            <p:cNvPr id="66" name="Freeform 165"/>
            <p:cNvSpPr>
              <a:spLocks/>
            </p:cNvSpPr>
            <p:nvPr/>
          </p:nvSpPr>
          <p:spPr bwMode="auto">
            <a:xfrm>
              <a:off x="18585" y="1242"/>
              <a:ext cx="348" cy="559"/>
            </a:xfrm>
            <a:custGeom>
              <a:avLst/>
              <a:gdLst>
                <a:gd name="T0" fmla="+- 0 18644 18586"/>
                <a:gd name="T1" fmla="*/ T0 w 348"/>
                <a:gd name="T2" fmla="+- 0 1242 1242"/>
                <a:gd name="T3" fmla="*/ 1242 h 559"/>
                <a:gd name="T4" fmla="+- 0 18601 18586"/>
                <a:gd name="T5" fmla="*/ T4 w 348"/>
                <a:gd name="T6" fmla="+- 0 1323 1242"/>
                <a:gd name="T7" fmla="*/ 1323 h 559"/>
                <a:gd name="T8" fmla="+- 0 18586 18586"/>
                <a:gd name="T9" fmla="*/ T8 w 348"/>
                <a:gd name="T10" fmla="+- 0 1395 1242"/>
                <a:gd name="T11" fmla="*/ 1395 h 559"/>
                <a:gd name="T12" fmla="+- 0 18588 18586"/>
                <a:gd name="T13" fmla="*/ T12 w 348"/>
                <a:gd name="T14" fmla="+- 0 1453 1242"/>
                <a:gd name="T15" fmla="*/ 1453 h 559"/>
                <a:gd name="T16" fmla="+- 0 18595 18586"/>
                <a:gd name="T17" fmla="*/ T16 w 348"/>
                <a:gd name="T18" fmla="+- 0 1494 1242"/>
                <a:gd name="T19" fmla="*/ 1494 h 559"/>
                <a:gd name="T20" fmla="+- 0 18603 18586"/>
                <a:gd name="T21" fmla="*/ T20 w 348"/>
                <a:gd name="T22" fmla="+- 0 1556 1242"/>
                <a:gd name="T23" fmla="*/ 1556 h 559"/>
                <a:gd name="T24" fmla="+- 0 18613 18586"/>
                <a:gd name="T25" fmla="*/ T24 w 348"/>
                <a:gd name="T26" fmla="+- 0 1652 1242"/>
                <a:gd name="T27" fmla="*/ 1652 h 559"/>
                <a:gd name="T28" fmla="+- 0 18625 18586"/>
                <a:gd name="T29" fmla="*/ T28 w 348"/>
                <a:gd name="T30" fmla="+- 0 1780 1242"/>
                <a:gd name="T31" fmla="*/ 1780 h 559"/>
                <a:gd name="T32" fmla="+- 0 18719 18586"/>
                <a:gd name="T33" fmla="*/ T32 w 348"/>
                <a:gd name="T34" fmla="+- 0 1800 1242"/>
                <a:gd name="T35" fmla="*/ 1800 h 559"/>
                <a:gd name="T36" fmla="+- 0 18811 18586"/>
                <a:gd name="T37" fmla="*/ T36 w 348"/>
                <a:gd name="T38" fmla="+- 0 1799 1242"/>
                <a:gd name="T39" fmla="*/ 1799 h 559"/>
                <a:gd name="T40" fmla="+- 0 18882 18586"/>
                <a:gd name="T41" fmla="*/ T40 w 348"/>
                <a:gd name="T42" fmla="+- 0 1788 1242"/>
                <a:gd name="T43" fmla="*/ 1788 h 559"/>
                <a:gd name="T44" fmla="+- 0 18910 18586"/>
                <a:gd name="T45" fmla="*/ T44 w 348"/>
                <a:gd name="T46" fmla="+- 0 1781 1242"/>
                <a:gd name="T47" fmla="*/ 1781 h 559"/>
                <a:gd name="T48" fmla="+- 0 18933 18586"/>
                <a:gd name="T49" fmla="*/ T48 w 348"/>
                <a:gd name="T50" fmla="+- 0 1573 1242"/>
                <a:gd name="T51" fmla="*/ 1573 h 559"/>
                <a:gd name="T52" fmla="+- 0 18932 18586"/>
                <a:gd name="T53" fmla="*/ T52 w 348"/>
                <a:gd name="T54" fmla="+- 0 1407 1242"/>
                <a:gd name="T55" fmla="*/ 1407 h 559"/>
                <a:gd name="T56" fmla="+- 0 18920 18586"/>
                <a:gd name="T57" fmla="*/ T56 w 348"/>
                <a:gd name="T58" fmla="+- 0 1298 1242"/>
                <a:gd name="T59" fmla="*/ 1298 h 559"/>
                <a:gd name="T60" fmla="+- 0 18913 18586"/>
                <a:gd name="T61" fmla="*/ T60 w 348"/>
                <a:gd name="T62" fmla="+- 0 1258 1242"/>
                <a:gd name="T63" fmla="*/ 1258 h 559"/>
                <a:gd name="T64" fmla="+- 0 18901 18586"/>
                <a:gd name="T65" fmla="*/ T64 w 348"/>
                <a:gd name="T66" fmla="+- 0 1247 1242"/>
                <a:gd name="T67" fmla="*/ 1247 h 559"/>
                <a:gd name="T68" fmla="+- 0 18644 18586"/>
                <a:gd name="T69" fmla="*/ T68 w 348"/>
                <a:gd name="T70" fmla="+- 0 1242 1242"/>
                <a:gd name="T71" fmla="*/ 1242 h 5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</a:cxnLst>
              <a:rect l="0" t="0" r="r" b="b"/>
              <a:pathLst>
                <a:path w="348" h="559">
                  <a:moveTo>
                    <a:pt x="58" y="0"/>
                  </a:moveTo>
                  <a:lnTo>
                    <a:pt x="15" y="81"/>
                  </a:lnTo>
                  <a:lnTo>
                    <a:pt x="0" y="153"/>
                  </a:lnTo>
                  <a:lnTo>
                    <a:pt x="2" y="211"/>
                  </a:lnTo>
                  <a:lnTo>
                    <a:pt x="9" y="252"/>
                  </a:lnTo>
                  <a:lnTo>
                    <a:pt x="17" y="314"/>
                  </a:lnTo>
                  <a:lnTo>
                    <a:pt x="27" y="410"/>
                  </a:lnTo>
                  <a:lnTo>
                    <a:pt x="39" y="538"/>
                  </a:lnTo>
                  <a:lnTo>
                    <a:pt x="133" y="558"/>
                  </a:lnTo>
                  <a:lnTo>
                    <a:pt x="225" y="557"/>
                  </a:lnTo>
                  <a:lnTo>
                    <a:pt x="296" y="546"/>
                  </a:lnTo>
                  <a:lnTo>
                    <a:pt x="324" y="539"/>
                  </a:lnTo>
                  <a:lnTo>
                    <a:pt x="347" y="331"/>
                  </a:lnTo>
                  <a:lnTo>
                    <a:pt x="346" y="165"/>
                  </a:lnTo>
                  <a:lnTo>
                    <a:pt x="334" y="56"/>
                  </a:lnTo>
                  <a:lnTo>
                    <a:pt x="327" y="16"/>
                  </a:lnTo>
                  <a:lnTo>
                    <a:pt x="315" y="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701B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pic>
          <p:nvPicPr>
            <p:cNvPr id="67" name="Picture 164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09" y="1242"/>
              <a:ext cx="424" cy="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Freeform 163"/>
            <p:cNvSpPr>
              <a:spLocks/>
            </p:cNvSpPr>
            <p:nvPr/>
          </p:nvSpPr>
          <p:spPr bwMode="auto">
            <a:xfrm>
              <a:off x="18525" y="836"/>
              <a:ext cx="144" cy="622"/>
            </a:xfrm>
            <a:custGeom>
              <a:avLst/>
              <a:gdLst>
                <a:gd name="T0" fmla="+- 0 18593 18525"/>
                <a:gd name="T1" fmla="*/ T0 w 144"/>
                <a:gd name="T2" fmla="+- 0 837 837"/>
                <a:gd name="T3" fmla="*/ 837 h 622"/>
                <a:gd name="T4" fmla="+- 0 18590 18525"/>
                <a:gd name="T5" fmla="*/ T4 w 144"/>
                <a:gd name="T6" fmla="+- 0 837 837"/>
                <a:gd name="T7" fmla="*/ 837 h 622"/>
                <a:gd name="T8" fmla="+- 0 18586 18525"/>
                <a:gd name="T9" fmla="*/ T8 w 144"/>
                <a:gd name="T10" fmla="+- 0 839 837"/>
                <a:gd name="T11" fmla="*/ 839 h 622"/>
                <a:gd name="T12" fmla="+- 0 18582 18525"/>
                <a:gd name="T13" fmla="*/ T12 w 144"/>
                <a:gd name="T14" fmla="+- 0 845 837"/>
                <a:gd name="T15" fmla="*/ 845 h 622"/>
                <a:gd name="T16" fmla="+- 0 18549 18525"/>
                <a:gd name="T17" fmla="*/ T16 w 144"/>
                <a:gd name="T18" fmla="+- 0 919 837"/>
                <a:gd name="T19" fmla="*/ 919 h 622"/>
                <a:gd name="T20" fmla="+- 0 18531 18525"/>
                <a:gd name="T21" fmla="*/ T20 w 144"/>
                <a:gd name="T22" fmla="+- 0 1001 837"/>
                <a:gd name="T23" fmla="*/ 1001 h 622"/>
                <a:gd name="T24" fmla="+- 0 18525 18525"/>
                <a:gd name="T25" fmla="*/ T24 w 144"/>
                <a:gd name="T26" fmla="+- 0 1089 837"/>
                <a:gd name="T27" fmla="*/ 1089 h 622"/>
                <a:gd name="T28" fmla="+- 0 18531 18525"/>
                <a:gd name="T29" fmla="*/ T28 w 144"/>
                <a:gd name="T30" fmla="+- 0 1178 837"/>
                <a:gd name="T31" fmla="*/ 1178 h 622"/>
                <a:gd name="T32" fmla="+- 0 18545 18525"/>
                <a:gd name="T33" fmla="*/ T32 w 144"/>
                <a:gd name="T34" fmla="+- 0 1264 837"/>
                <a:gd name="T35" fmla="*/ 1264 h 622"/>
                <a:gd name="T36" fmla="+- 0 18567 18525"/>
                <a:gd name="T37" fmla="*/ T36 w 144"/>
                <a:gd name="T38" fmla="+- 0 1342 837"/>
                <a:gd name="T39" fmla="*/ 1342 h 622"/>
                <a:gd name="T40" fmla="+- 0 18594 18525"/>
                <a:gd name="T41" fmla="*/ T40 w 144"/>
                <a:gd name="T42" fmla="+- 0 1408 837"/>
                <a:gd name="T43" fmla="*/ 1408 h 622"/>
                <a:gd name="T44" fmla="+- 0 18624 18525"/>
                <a:gd name="T45" fmla="*/ T44 w 144"/>
                <a:gd name="T46" fmla="+- 0 1458 837"/>
                <a:gd name="T47" fmla="*/ 1458 h 622"/>
                <a:gd name="T48" fmla="+- 0 18635 18525"/>
                <a:gd name="T49" fmla="*/ T48 w 144"/>
                <a:gd name="T50" fmla="+- 0 1456 837"/>
                <a:gd name="T51" fmla="*/ 1456 h 622"/>
                <a:gd name="T52" fmla="+- 0 18643 18525"/>
                <a:gd name="T53" fmla="*/ T52 w 144"/>
                <a:gd name="T54" fmla="+- 0 1453 837"/>
                <a:gd name="T55" fmla="*/ 1453 h 622"/>
                <a:gd name="T56" fmla="+- 0 18659 18525"/>
                <a:gd name="T57" fmla="*/ T56 w 144"/>
                <a:gd name="T58" fmla="+- 0 1443 837"/>
                <a:gd name="T59" fmla="*/ 1443 h 622"/>
                <a:gd name="T60" fmla="+- 0 18668 18525"/>
                <a:gd name="T61" fmla="*/ T60 w 144"/>
                <a:gd name="T62" fmla="+- 0 1436 837"/>
                <a:gd name="T63" fmla="*/ 1436 h 622"/>
                <a:gd name="T64" fmla="+- 0 18669 18525"/>
                <a:gd name="T65" fmla="*/ T64 w 144"/>
                <a:gd name="T66" fmla="+- 0 1432 837"/>
                <a:gd name="T67" fmla="*/ 1432 h 622"/>
                <a:gd name="T68" fmla="+- 0 18661 18525"/>
                <a:gd name="T69" fmla="*/ T68 w 144"/>
                <a:gd name="T70" fmla="+- 0 1408 837"/>
                <a:gd name="T71" fmla="*/ 1408 h 622"/>
                <a:gd name="T72" fmla="+- 0 18649 18525"/>
                <a:gd name="T73" fmla="*/ T72 w 144"/>
                <a:gd name="T74" fmla="+- 0 1363 837"/>
                <a:gd name="T75" fmla="*/ 1363 h 622"/>
                <a:gd name="T76" fmla="+- 0 18635 18525"/>
                <a:gd name="T77" fmla="*/ T76 w 144"/>
                <a:gd name="T78" fmla="+- 0 1295 837"/>
                <a:gd name="T79" fmla="*/ 1295 h 622"/>
                <a:gd name="T80" fmla="+- 0 18621 18525"/>
                <a:gd name="T81" fmla="*/ T80 w 144"/>
                <a:gd name="T82" fmla="+- 0 1201 837"/>
                <a:gd name="T83" fmla="*/ 1201 h 622"/>
                <a:gd name="T84" fmla="+- 0 18633 18525"/>
                <a:gd name="T85" fmla="*/ T84 w 144"/>
                <a:gd name="T86" fmla="+- 0 1126 837"/>
                <a:gd name="T87" fmla="*/ 1126 h 622"/>
                <a:gd name="T88" fmla="+- 0 18637 18525"/>
                <a:gd name="T89" fmla="*/ T88 w 144"/>
                <a:gd name="T90" fmla="+- 0 1059 837"/>
                <a:gd name="T91" fmla="*/ 1059 h 622"/>
                <a:gd name="T92" fmla="+- 0 18636 18525"/>
                <a:gd name="T93" fmla="*/ T92 w 144"/>
                <a:gd name="T94" fmla="+- 0 990 837"/>
                <a:gd name="T95" fmla="*/ 990 h 622"/>
                <a:gd name="T96" fmla="+- 0 18629 18525"/>
                <a:gd name="T97" fmla="*/ T96 w 144"/>
                <a:gd name="T98" fmla="+- 0 909 837"/>
                <a:gd name="T99" fmla="*/ 909 h 622"/>
                <a:gd name="T100" fmla="+- 0 18612 18525"/>
                <a:gd name="T101" fmla="*/ T100 w 144"/>
                <a:gd name="T102" fmla="+- 0 846 837"/>
                <a:gd name="T103" fmla="*/ 846 h 622"/>
                <a:gd name="T104" fmla="+- 0 18605 18525"/>
                <a:gd name="T105" fmla="*/ T104 w 144"/>
                <a:gd name="T106" fmla="+- 0 838 837"/>
                <a:gd name="T107" fmla="*/ 838 h 622"/>
                <a:gd name="T108" fmla="+- 0 18593 18525"/>
                <a:gd name="T109" fmla="*/ T108 w 144"/>
                <a:gd name="T110" fmla="+- 0 837 837"/>
                <a:gd name="T111" fmla="*/ 837 h 6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</a:cxnLst>
              <a:rect l="0" t="0" r="r" b="b"/>
              <a:pathLst>
                <a:path w="144" h="622">
                  <a:moveTo>
                    <a:pt x="68" y="0"/>
                  </a:moveTo>
                  <a:lnTo>
                    <a:pt x="65" y="0"/>
                  </a:lnTo>
                  <a:lnTo>
                    <a:pt x="61" y="2"/>
                  </a:lnTo>
                  <a:lnTo>
                    <a:pt x="57" y="8"/>
                  </a:lnTo>
                  <a:lnTo>
                    <a:pt x="24" y="82"/>
                  </a:lnTo>
                  <a:lnTo>
                    <a:pt x="6" y="164"/>
                  </a:lnTo>
                  <a:lnTo>
                    <a:pt x="0" y="252"/>
                  </a:lnTo>
                  <a:lnTo>
                    <a:pt x="6" y="341"/>
                  </a:lnTo>
                  <a:lnTo>
                    <a:pt x="20" y="427"/>
                  </a:lnTo>
                  <a:lnTo>
                    <a:pt x="42" y="505"/>
                  </a:lnTo>
                  <a:lnTo>
                    <a:pt x="69" y="571"/>
                  </a:lnTo>
                  <a:lnTo>
                    <a:pt x="99" y="621"/>
                  </a:lnTo>
                  <a:lnTo>
                    <a:pt x="110" y="619"/>
                  </a:lnTo>
                  <a:lnTo>
                    <a:pt x="118" y="616"/>
                  </a:lnTo>
                  <a:lnTo>
                    <a:pt x="134" y="606"/>
                  </a:lnTo>
                  <a:lnTo>
                    <a:pt x="143" y="599"/>
                  </a:lnTo>
                  <a:lnTo>
                    <a:pt x="144" y="595"/>
                  </a:lnTo>
                  <a:lnTo>
                    <a:pt x="136" y="571"/>
                  </a:lnTo>
                  <a:lnTo>
                    <a:pt x="124" y="526"/>
                  </a:lnTo>
                  <a:lnTo>
                    <a:pt x="110" y="458"/>
                  </a:lnTo>
                  <a:lnTo>
                    <a:pt x="96" y="364"/>
                  </a:lnTo>
                  <a:lnTo>
                    <a:pt x="108" y="289"/>
                  </a:lnTo>
                  <a:lnTo>
                    <a:pt x="112" y="222"/>
                  </a:lnTo>
                  <a:lnTo>
                    <a:pt x="111" y="153"/>
                  </a:lnTo>
                  <a:lnTo>
                    <a:pt x="104" y="72"/>
                  </a:lnTo>
                  <a:lnTo>
                    <a:pt x="87" y="9"/>
                  </a:lnTo>
                  <a:lnTo>
                    <a:pt x="80" y="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701B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  <p:pic>
          <p:nvPicPr>
            <p:cNvPr id="69" name="Picture 162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25" y="836"/>
              <a:ext cx="283" cy="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161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94" y="1262"/>
              <a:ext cx="176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Freeform 160"/>
            <p:cNvSpPr>
              <a:spLocks/>
            </p:cNvSpPr>
            <p:nvPr/>
          </p:nvSpPr>
          <p:spPr bwMode="auto">
            <a:xfrm>
              <a:off x="18662" y="687"/>
              <a:ext cx="158" cy="87"/>
            </a:xfrm>
            <a:custGeom>
              <a:avLst/>
              <a:gdLst>
                <a:gd name="T0" fmla="+- 0 18820 18662"/>
                <a:gd name="T1" fmla="*/ T0 w 158"/>
                <a:gd name="T2" fmla="+- 0 697 688"/>
                <a:gd name="T3" fmla="*/ 697 h 87"/>
                <a:gd name="T4" fmla="+- 0 18795 18662"/>
                <a:gd name="T5" fmla="*/ T4 w 158"/>
                <a:gd name="T6" fmla="+- 0 695 688"/>
                <a:gd name="T7" fmla="*/ 695 h 87"/>
                <a:gd name="T8" fmla="+- 0 18737 18662"/>
                <a:gd name="T9" fmla="*/ T8 w 158"/>
                <a:gd name="T10" fmla="+- 0 698 688"/>
                <a:gd name="T11" fmla="*/ 698 h 87"/>
                <a:gd name="T12" fmla="+- 0 18678 18662"/>
                <a:gd name="T13" fmla="*/ T12 w 158"/>
                <a:gd name="T14" fmla="+- 0 697 688"/>
                <a:gd name="T15" fmla="*/ 697 h 87"/>
                <a:gd name="T16" fmla="+- 0 18679 18662"/>
                <a:gd name="T17" fmla="*/ T16 w 158"/>
                <a:gd name="T18" fmla="+- 0 696 688"/>
                <a:gd name="T19" fmla="*/ 696 h 87"/>
                <a:gd name="T20" fmla="+- 0 18666 18662"/>
                <a:gd name="T21" fmla="*/ T20 w 158"/>
                <a:gd name="T22" fmla="+- 0 688 688"/>
                <a:gd name="T23" fmla="*/ 688 h 87"/>
                <a:gd name="T24" fmla="+- 0 18662 18662"/>
                <a:gd name="T25" fmla="*/ T24 w 158"/>
                <a:gd name="T26" fmla="+- 0 693 688"/>
                <a:gd name="T27" fmla="*/ 693 h 87"/>
                <a:gd name="T28" fmla="+- 0 18675 18662"/>
                <a:gd name="T29" fmla="*/ T28 w 158"/>
                <a:gd name="T30" fmla="+- 0 701 688"/>
                <a:gd name="T31" fmla="*/ 701 h 87"/>
                <a:gd name="T32" fmla="+- 0 18678 18662"/>
                <a:gd name="T33" fmla="*/ T32 w 158"/>
                <a:gd name="T34" fmla="+- 0 721 688"/>
                <a:gd name="T35" fmla="*/ 721 h 87"/>
                <a:gd name="T36" fmla="+- 0 18681 18662"/>
                <a:gd name="T37" fmla="*/ T36 w 158"/>
                <a:gd name="T38" fmla="+- 0 730 688"/>
                <a:gd name="T39" fmla="*/ 730 h 87"/>
                <a:gd name="T40" fmla="+- 0 18677 18662"/>
                <a:gd name="T41" fmla="*/ T40 w 158"/>
                <a:gd name="T42" fmla="+- 0 728 688"/>
                <a:gd name="T43" fmla="*/ 728 h 87"/>
                <a:gd name="T44" fmla="+- 0 18674 18662"/>
                <a:gd name="T45" fmla="*/ T44 w 158"/>
                <a:gd name="T46" fmla="+- 0 734 688"/>
                <a:gd name="T47" fmla="*/ 734 h 87"/>
                <a:gd name="T48" fmla="+- 0 18684 18662"/>
                <a:gd name="T49" fmla="*/ T48 w 158"/>
                <a:gd name="T50" fmla="+- 0 739 688"/>
                <a:gd name="T51" fmla="*/ 739 h 87"/>
                <a:gd name="T52" fmla="+- 0 18684 18662"/>
                <a:gd name="T53" fmla="*/ T52 w 158"/>
                <a:gd name="T54" fmla="+- 0 740 688"/>
                <a:gd name="T55" fmla="*/ 740 h 87"/>
                <a:gd name="T56" fmla="+- 0 18722 18662"/>
                <a:gd name="T57" fmla="*/ T56 w 158"/>
                <a:gd name="T58" fmla="+- 0 757 688"/>
                <a:gd name="T59" fmla="*/ 757 h 87"/>
                <a:gd name="T60" fmla="+- 0 18772 18662"/>
                <a:gd name="T61" fmla="*/ T60 w 158"/>
                <a:gd name="T62" fmla="+- 0 775 688"/>
                <a:gd name="T63" fmla="*/ 775 h 87"/>
                <a:gd name="T64" fmla="+- 0 18804 18662"/>
                <a:gd name="T65" fmla="*/ T64 w 158"/>
                <a:gd name="T66" fmla="+- 0 738 688"/>
                <a:gd name="T67" fmla="*/ 738 h 87"/>
                <a:gd name="T68" fmla="+- 0 18820 18662"/>
                <a:gd name="T69" fmla="*/ T68 w 158"/>
                <a:gd name="T70" fmla="+- 0 697 688"/>
                <a:gd name="T71" fmla="*/ 697 h 8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</a:cxnLst>
              <a:rect l="0" t="0" r="r" b="b"/>
              <a:pathLst>
                <a:path w="158" h="87">
                  <a:moveTo>
                    <a:pt x="158" y="9"/>
                  </a:moveTo>
                  <a:lnTo>
                    <a:pt x="133" y="7"/>
                  </a:lnTo>
                  <a:lnTo>
                    <a:pt x="75" y="10"/>
                  </a:lnTo>
                  <a:lnTo>
                    <a:pt x="16" y="9"/>
                  </a:lnTo>
                  <a:lnTo>
                    <a:pt x="17" y="8"/>
                  </a:lnTo>
                  <a:lnTo>
                    <a:pt x="4" y="0"/>
                  </a:lnTo>
                  <a:lnTo>
                    <a:pt x="0" y="5"/>
                  </a:lnTo>
                  <a:lnTo>
                    <a:pt x="13" y="13"/>
                  </a:lnTo>
                  <a:lnTo>
                    <a:pt x="16" y="33"/>
                  </a:lnTo>
                  <a:lnTo>
                    <a:pt x="19" y="42"/>
                  </a:lnTo>
                  <a:lnTo>
                    <a:pt x="15" y="40"/>
                  </a:lnTo>
                  <a:lnTo>
                    <a:pt x="12" y="46"/>
                  </a:lnTo>
                  <a:lnTo>
                    <a:pt x="22" y="51"/>
                  </a:lnTo>
                  <a:lnTo>
                    <a:pt x="22" y="52"/>
                  </a:lnTo>
                  <a:lnTo>
                    <a:pt x="60" y="69"/>
                  </a:lnTo>
                  <a:lnTo>
                    <a:pt x="110" y="87"/>
                  </a:lnTo>
                  <a:lnTo>
                    <a:pt x="142" y="50"/>
                  </a:lnTo>
                  <a:lnTo>
                    <a:pt x="158" y="9"/>
                  </a:lnTo>
                  <a:close/>
                </a:path>
              </a:pathLst>
            </a:custGeom>
            <a:solidFill>
              <a:srgbClr val="F4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it-IT"/>
            </a:p>
          </p:txBody>
        </p:sp>
      </p:grpSp>
      <p:sp>
        <p:nvSpPr>
          <p:cNvPr id="75" name="Rettangolo 74"/>
          <p:cNvSpPr/>
          <p:nvPr/>
        </p:nvSpPr>
        <p:spPr>
          <a:xfrm>
            <a:off x="1159532" y="4136687"/>
            <a:ext cx="10730849" cy="32008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Giornata Internazionale  Dell’Ostetrica</a:t>
            </a:r>
          </a:p>
          <a:p>
            <a:pPr algn="ctr"/>
            <a:r>
              <a:rPr lang="it-IT" sz="3600" b="1" i="1" dirty="0" smtClean="0">
                <a:ln w="1270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5 Maggio </a:t>
            </a:r>
            <a:r>
              <a:rPr lang="it-IT" sz="3600" b="1" i="1" dirty="0" smtClean="0">
                <a:ln w="127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2021</a:t>
            </a:r>
            <a:r>
              <a:rPr lang="it-IT" sz="36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endParaRPr lang="it-IT" sz="36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it-IT" sz="4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SEGUI I DATI: INVESTI NELLE OSTETRICHE! </a:t>
            </a:r>
          </a:p>
          <a:p>
            <a:pPr algn="ctr"/>
            <a:endParaRPr lang="it-IT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76" name="Immagine 75" descr="C:\Users\enrica\Desktop\ultimi\IMG-20210503-WA0004.jpg"/>
          <p:cNvPicPr/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08" y="255345"/>
            <a:ext cx="1847850" cy="1040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048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21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enrica gasbarri</dc:creator>
  <cp:lastModifiedBy>enrica gasbarri</cp:lastModifiedBy>
  <cp:revision>17</cp:revision>
  <dcterms:created xsi:type="dcterms:W3CDTF">2021-04-23T15:12:15Z</dcterms:created>
  <dcterms:modified xsi:type="dcterms:W3CDTF">2021-05-03T19:16:47Z</dcterms:modified>
</cp:coreProperties>
</file>