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33CC"/>
    <a:srgbClr val="FFFFFF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21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866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4923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182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012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470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351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466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569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936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31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A0C99-B8A2-4CE6-9CD8-66BEAE5F6CF6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247A0-B752-4F85-8FF5-881F5C71A3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45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1"/>
          <p:cNvSpPr/>
          <p:nvPr/>
        </p:nvSpPr>
        <p:spPr>
          <a:xfrm>
            <a:off x="1520930" y="215614"/>
            <a:ext cx="9259910" cy="5808372"/>
          </a:xfrm>
          <a:prstGeom prst="flowChartProcess">
            <a:avLst/>
          </a:prstGeom>
          <a:solidFill>
            <a:schemeClr val="bg1"/>
          </a:solidFill>
          <a:ln w="57150">
            <a:solidFill>
              <a:srgbClr val="FF33CC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3600" b="1" dirty="0" smtClean="0"/>
          </a:p>
          <a:p>
            <a:pPr algn="ctr"/>
            <a:endParaRPr lang="it-IT" sz="3600" b="1" dirty="0" smtClean="0"/>
          </a:p>
          <a:p>
            <a:pPr algn="ctr"/>
            <a:endParaRPr lang="it-IT" sz="3600" b="1" dirty="0" smtClean="0"/>
          </a:p>
          <a:p>
            <a:pPr algn="ctr"/>
            <a:endParaRPr lang="it-IT" sz="3600" b="1" dirty="0"/>
          </a:p>
          <a:p>
            <a:pPr algn="ctr"/>
            <a:endParaRPr lang="it-IT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</a:t>
            </a:r>
          </a:p>
          <a:p>
            <a:pPr algn="ctr"/>
            <a:r>
              <a:rPr lang="it-IT" sz="2400" b="1" i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Day</a:t>
            </a:r>
            <a:r>
              <a:rPr lang="it-IT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of the </a:t>
            </a:r>
          </a:p>
          <a:p>
            <a:pPr algn="ctr"/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MIDWIFE</a:t>
            </a:r>
            <a:r>
              <a:rPr lang="it-IT" dirty="0" smtClean="0"/>
              <a:t> </a:t>
            </a:r>
          </a:p>
          <a:p>
            <a:pPr algn="ctr"/>
            <a:endParaRPr lang="it-IT" dirty="0" smtClean="0"/>
          </a:p>
          <a:p>
            <a:pPr algn="ctr"/>
            <a:r>
              <a:rPr lang="it-IT" sz="2400" b="1" i="1" dirty="0" err="1" smtClean="0"/>
              <a:t>May</a:t>
            </a:r>
            <a:r>
              <a:rPr lang="it-IT" sz="2400" b="1" i="1" dirty="0" smtClean="0"/>
              <a:t> 5 </a:t>
            </a:r>
            <a:r>
              <a:rPr lang="it-IT" sz="2400" b="1" i="1" dirty="0" err="1" smtClean="0"/>
              <a:t>th</a:t>
            </a:r>
            <a:r>
              <a:rPr lang="it-IT" sz="2400" b="1" i="1" dirty="0" smtClean="0"/>
              <a:t> </a:t>
            </a:r>
          </a:p>
          <a:p>
            <a:pPr algn="ctr"/>
            <a:r>
              <a:rPr lang="it-IT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</a:p>
          <a:p>
            <a:pPr algn="ctr"/>
            <a:endParaRPr lang="it-IT" sz="32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it-IT" sz="3200" b="1" i="1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it-IT" sz="40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0033CC"/>
                </a:solidFill>
              </a:rPr>
              <a:t>SEGUI I DATI: INVESTI NELLE OSTETRICHE!!! </a:t>
            </a:r>
            <a:endParaRPr lang="it-IT" sz="4000" b="1" i="1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0033CC"/>
              </a:solidFill>
            </a:endParaRPr>
          </a:p>
        </p:txBody>
      </p:sp>
      <p:pic>
        <p:nvPicPr>
          <p:cNvPr id="4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242" y="457068"/>
            <a:ext cx="2081844" cy="78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7" name="image56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2963" y="672814"/>
            <a:ext cx="1775934" cy="5171959"/>
          </a:xfrm>
          <a:prstGeom prst="rect">
            <a:avLst/>
          </a:prstGeom>
        </p:spPr>
      </p:pic>
      <p:sp>
        <p:nvSpPr>
          <p:cNvPr id="27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1" name="image3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44215" y="640003"/>
            <a:ext cx="1588616" cy="1523555"/>
          </a:xfrm>
          <a:prstGeom prst="rect">
            <a:avLst/>
          </a:prstGeom>
        </p:spPr>
      </p:pic>
      <p:pic>
        <p:nvPicPr>
          <p:cNvPr id="212" name="Picture 9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5622" y="1359739"/>
            <a:ext cx="3690798" cy="303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" name="Immagine 1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22" y="2878659"/>
            <a:ext cx="2619375" cy="1743075"/>
          </a:xfrm>
          <a:prstGeom prst="rect">
            <a:avLst/>
          </a:prstGeom>
        </p:spPr>
      </p:pic>
      <p:pic>
        <p:nvPicPr>
          <p:cNvPr id="141" name="Immagine 1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13658" y="4869450"/>
            <a:ext cx="788521" cy="757031"/>
          </a:xfrm>
          <a:prstGeom prst="rect">
            <a:avLst/>
          </a:prstGeom>
        </p:spPr>
      </p:pic>
      <p:sp>
        <p:nvSpPr>
          <p:cNvPr id="214" name="Rettangolo 213"/>
          <p:cNvSpPr/>
          <p:nvPr/>
        </p:nvSpPr>
        <p:spPr>
          <a:xfrm>
            <a:off x="5344215" y="5626481"/>
            <a:ext cx="7821637" cy="303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Ordine </a:t>
            </a:r>
            <a:r>
              <a:rPr lang="it-IT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regionale della Professione </a:t>
            </a:r>
            <a:r>
              <a:rPr lang="it-IT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Ostetrica dell’Abruzzo</a:t>
            </a:r>
            <a:endParaRPr lang="it-IT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Immagine 10" descr="C:\Users\enrica\Desktop\ultimi\IMG-20210503-WA0004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939" y="527379"/>
            <a:ext cx="1847850" cy="723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86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enrica gasbarri</dc:creator>
  <cp:lastModifiedBy>enrica gasbarri</cp:lastModifiedBy>
  <cp:revision>8</cp:revision>
  <dcterms:created xsi:type="dcterms:W3CDTF">2021-04-24T09:08:37Z</dcterms:created>
  <dcterms:modified xsi:type="dcterms:W3CDTF">2021-05-03T19:19:24Z</dcterms:modified>
</cp:coreProperties>
</file>